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52"/>
  </p:notesMasterIdLst>
  <p:handoutMasterIdLst>
    <p:handoutMasterId r:id="rId153"/>
  </p:handoutMasterIdLst>
  <p:sldIdLst>
    <p:sldId id="2241" r:id="rId2"/>
    <p:sldId id="2473" r:id="rId3"/>
    <p:sldId id="2720" r:id="rId4"/>
    <p:sldId id="308" r:id="rId5"/>
    <p:sldId id="309" r:id="rId6"/>
    <p:sldId id="310" r:id="rId7"/>
    <p:sldId id="2475" r:id="rId8"/>
    <p:sldId id="2263" r:id="rId9"/>
    <p:sldId id="2476" r:id="rId10"/>
    <p:sldId id="2724" r:id="rId11"/>
    <p:sldId id="2725" r:id="rId12"/>
    <p:sldId id="2477" r:id="rId13"/>
    <p:sldId id="2478" r:id="rId14"/>
    <p:sldId id="272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728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2788" r:id="rId55"/>
    <p:sldId id="2740" r:id="rId56"/>
    <p:sldId id="2741" r:id="rId57"/>
    <p:sldId id="311" r:id="rId58"/>
    <p:sldId id="312" r:id="rId59"/>
    <p:sldId id="313" r:id="rId60"/>
    <p:sldId id="314" r:id="rId61"/>
    <p:sldId id="315" r:id="rId62"/>
    <p:sldId id="316" r:id="rId63"/>
    <p:sldId id="318" r:id="rId64"/>
    <p:sldId id="319" r:id="rId65"/>
    <p:sldId id="320" r:id="rId66"/>
    <p:sldId id="321" r:id="rId67"/>
    <p:sldId id="322" r:id="rId68"/>
    <p:sldId id="323" r:id="rId69"/>
    <p:sldId id="325" r:id="rId70"/>
    <p:sldId id="326" r:id="rId71"/>
    <p:sldId id="327" r:id="rId72"/>
    <p:sldId id="328" r:id="rId73"/>
    <p:sldId id="329" r:id="rId74"/>
    <p:sldId id="2789" r:id="rId75"/>
    <p:sldId id="331" r:id="rId76"/>
    <p:sldId id="332" r:id="rId77"/>
    <p:sldId id="333" r:id="rId78"/>
    <p:sldId id="334" r:id="rId79"/>
    <p:sldId id="335" r:id="rId80"/>
    <p:sldId id="336" r:id="rId81"/>
    <p:sldId id="2746" r:id="rId82"/>
    <p:sldId id="2747" r:id="rId83"/>
    <p:sldId id="2790" r:id="rId84"/>
    <p:sldId id="417" r:id="rId85"/>
    <p:sldId id="2748" r:id="rId86"/>
    <p:sldId id="2749" r:id="rId87"/>
    <p:sldId id="2791" r:id="rId88"/>
    <p:sldId id="2750" r:id="rId89"/>
    <p:sldId id="2751" r:id="rId90"/>
    <p:sldId id="2752" r:id="rId91"/>
    <p:sldId id="2481" r:id="rId92"/>
    <p:sldId id="2754" r:id="rId93"/>
    <p:sldId id="330" r:id="rId94"/>
    <p:sldId id="2758" r:id="rId95"/>
    <p:sldId id="2482" r:id="rId96"/>
    <p:sldId id="2755" r:id="rId97"/>
    <p:sldId id="2756" r:id="rId98"/>
    <p:sldId id="2757" r:id="rId99"/>
    <p:sldId id="2759" r:id="rId100"/>
    <p:sldId id="2760" r:id="rId101"/>
    <p:sldId id="2761" r:id="rId102"/>
    <p:sldId id="2762" r:id="rId103"/>
    <p:sldId id="2763" r:id="rId104"/>
    <p:sldId id="2764" r:id="rId105"/>
    <p:sldId id="2796" r:id="rId106"/>
    <p:sldId id="2765" r:id="rId107"/>
    <p:sldId id="2766" r:id="rId108"/>
    <p:sldId id="2767" r:id="rId109"/>
    <p:sldId id="2768" r:id="rId110"/>
    <p:sldId id="2769" r:id="rId111"/>
    <p:sldId id="2770" r:id="rId112"/>
    <p:sldId id="2771" r:id="rId113"/>
    <p:sldId id="2772" r:id="rId114"/>
    <p:sldId id="2773" r:id="rId115"/>
    <p:sldId id="364" r:id="rId116"/>
    <p:sldId id="365" r:id="rId117"/>
    <p:sldId id="367" r:id="rId118"/>
    <p:sldId id="2774" r:id="rId119"/>
    <p:sldId id="2775" r:id="rId120"/>
    <p:sldId id="370" r:id="rId121"/>
    <p:sldId id="371" r:id="rId122"/>
    <p:sldId id="372" r:id="rId123"/>
    <p:sldId id="2776" r:id="rId124"/>
    <p:sldId id="2777" r:id="rId125"/>
    <p:sldId id="2778" r:id="rId126"/>
    <p:sldId id="2779" r:id="rId127"/>
    <p:sldId id="2780" r:id="rId128"/>
    <p:sldId id="378" r:id="rId129"/>
    <p:sldId id="379" r:id="rId130"/>
    <p:sldId id="2781" r:id="rId131"/>
    <p:sldId id="2782" r:id="rId132"/>
    <p:sldId id="2783" r:id="rId133"/>
    <p:sldId id="383" r:id="rId134"/>
    <p:sldId id="384" r:id="rId135"/>
    <p:sldId id="385" r:id="rId136"/>
    <p:sldId id="386" r:id="rId137"/>
    <p:sldId id="387" r:id="rId138"/>
    <p:sldId id="388" r:id="rId139"/>
    <p:sldId id="2784" r:id="rId140"/>
    <p:sldId id="2722" r:id="rId141"/>
    <p:sldId id="2474" r:id="rId142"/>
    <p:sldId id="2723" r:id="rId143"/>
    <p:sldId id="2792" r:id="rId144"/>
    <p:sldId id="2793" r:id="rId145"/>
    <p:sldId id="2794" r:id="rId146"/>
    <p:sldId id="2727" r:id="rId147"/>
    <p:sldId id="2795" r:id="rId148"/>
    <p:sldId id="2729" r:id="rId149"/>
    <p:sldId id="2730" r:id="rId150"/>
    <p:sldId id="342" r:id="rId151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34" userDrawn="1">
          <p15:clr>
            <a:srgbClr val="A4A3A4"/>
          </p15:clr>
        </p15:guide>
        <p15:guide id="3" pos="52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37FF"/>
    <a:srgbClr val="F6F6F6"/>
    <a:srgbClr val="0432FF"/>
    <a:srgbClr val="0066B8"/>
    <a:srgbClr val="BD374B"/>
    <a:srgbClr val="BE374B"/>
    <a:srgbClr val="EACBA3"/>
    <a:srgbClr val="E2EAF7"/>
    <a:srgbClr val="FF5F00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A49BE6-787A-6741-AAB8-5ADD113F3F93}" v="9" dt="2021-11-20T04:34:40.7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6" autoAdjust="0"/>
    <p:restoredTop sz="88760" autoAdjust="0"/>
  </p:normalViewPr>
  <p:slideViewPr>
    <p:cSldViewPr>
      <p:cViewPr varScale="1">
        <p:scale>
          <a:sx n="163" d="100"/>
          <a:sy n="163" d="100"/>
        </p:scale>
        <p:origin x="560" y="184"/>
      </p:cViewPr>
      <p:guideLst>
        <p:guide orient="horz" pos="2934"/>
        <p:guide pos="5284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microsoft.com/office/2015/10/relationships/revisionInfo" Target="revisionInfo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魏 星达" userId="ca17b13798aa44f7" providerId="LiveId" clId="{B9A49BE6-787A-6741-AAB8-5ADD113F3F93}"/>
    <pc:docChg chg="undo custSel addSld delSld modSld">
      <pc:chgData name="魏 星达" userId="ca17b13798aa44f7" providerId="LiveId" clId="{B9A49BE6-787A-6741-AAB8-5ADD113F3F93}" dt="2021-11-20T04:36:01.085" v="70" actId="1076"/>
      <pc:docMkLst>
        <pc:docMk/>
      </pc:docMkLst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310703520" sldId="1593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710252163" sldId="1594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821496117" sldId="161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796741388" sldId="1613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824118862" sldId="1616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500715053" sldId="1617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600591884" sldId="161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503844416" sldId="162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190449860" sldId="162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440653698" sldId="165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930868961" sldId="1662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61459763" sldId="1666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165203195" sldId="1671"/>
        </pc:sldMkLst>
      </pc:sldChg>
      <pc:sldChg chg="modSp mod">
        <pc:chgData name="魏 星达" userId="ca17b13798aa44f7" providerId="LiveId" clId="{B9A49BE6-787A-6741-AAB8-5ADD113F3F93}" dt="2021-11-20T04:10:08.687" v="14" actId="20577"/>
        <pc:sldMkLst>
          <pc:docMk/>
          <pc:sldMk cId="3628960693" sldId="2241"/>
        </pc:sldMkLst>
        <pc:spChg chg="mod">
          <ac:chgData name="魏 星达" userId="ca17b13798aa44f7" providerId="LiveId" clId="{B9A49BE6-787A-6741-AAB8-5ADD113F3F93}" dt="2021-11-20T04:10:06.165" v="9" actId="14100"/>
          <ac:spMkLst>
            <pc:docMk/>
            <pc:sldMk cId="3628960693" sldId="2241"/>
            <ac:spMk id="5" creationId="{2C7C6228-E47F-EA4B-8DD8-28647C76DDD6}"/>
          </ac:spMkLst>
        </pc:spChg>
        <pc:spChg chg="mod">
          <ac:chgData name="魏 星达" userId="ca17b13798aa44f7" providerId="LiveId" clId="{B9A49BE6-787A-6741-AAB8-5ADD113F3F93}" dt="2021-11-20T04:10:08.687" v="14" actId="20577"/>
          <ac:spMkLst>
            <pc:docMk/>
            <pc:sldMk cId="3628960693" sldId="2241"/>
            <ac:spMk id="10" creationId="{B6099FE4-63D1-FF4F-9D92-DDDE3165CCF5}"/>
          </ac:spMkLst>
        </pc:spChg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4199681509" sldId="2244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15466326" sldId="246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4074469059" sldId="2464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497948155" sldId="2465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981726347" sldId="2474"/>
        </pc:sldMkLst>
      </pc:sldChg>
      <pc:sldChg chg="modSp new mod">
        <pc:chgData name="魏 星达" userId="ca17b13798aa44f7" providerId="LiveId" clId="{B9A49BE6-787A-6741-AAB8-5ADD113F3F93}" dt="2021-11-20T04:11:14.073" v="21" actId="27636"/>
        <pc:sldMkLst>
          <pc:docMk/>
          <pc:sldMk cId="1392657421" sldId="2474"/>
        </pc:sldMkLst>
        <pc:spChg chg="mod">
          <ac:chgData name="魏 星达" userId="ca17b13798aa44f7" providerId="LiveId" clId="{B9A49BE6-787A-6741-AAB8-5ADD113F3F93}" dt="2021-11-20T04:11:07.182" v="17"/>
          <ac:spMkLst>
            <pc:docMk/>
            <pc:sldMk cId="1392657421" sldId="2474"/>
            <ac:spMk id="2" creationId="{3206A49D-B1A3-3C4D-8347-ACD53A671C7A}"/>
          </ac:spMkLst>
        </pc:spChg>
        <pc:spChg chg="mod">
          <ac:chgData name="魏 星达" userId="ca17b13798aa44f7" providerId="LiveId" clId="{B9A49BE6-787A-6741-AAB8-5ADD113F3F93}" dt="2021-11-20T04:11:14.073" v="21" actId="27636"/>
          <ac:spMkLst>
            <pc:docMk/>
            <pc:sldMk cId="1392657421" sldId="2474"/>
            <ac:spMk id="3" creationId="{FF0C0635-A498-334E-896E-C86A95C0BEFD}"/>
          </ac:spMkLst>
        </pc:spChg>
      </pc:sldChg>
      <pc:sldChg chg="addSp modSp new mod">
        <pc:chgData name="魏 星达" userId="ca17b13798aa44f7" providerId="LiveId" clId="{B9A49BE6-787A-6741-AAB8-5ADD113F3F93}" dt="2021-11-20T04:36:01.085" v="70" actId="1076"/>
        <pc:sldMkLst>
          <pc:docMk/>
          <pc:sldMk cId="1301427496" sldId="2475"/>
        </pc:sldMkLst>
        <pc:spChg chg="mod">
          <ac:chgData name="魏 星达" userId="ca17b13798aa44f7" providerId="LiveId" clId="{B9A49BE6-787A-6741-AAB8-5ADD113F3F93}" dt="2021-11-20T04:33:34.875" v="25"/>
          <ac:spMkLst>
            <pc:docMk/>
            <pc:sldMk cId="1301427496" sldId="2475"/>
            <ac:spMk id="2" creationId="{81EDE590-79B2-2344-8EF8-8C35E5E6642D}"/>
          </ac:spMkLst>
        </pc:spChg>
        <pc:spChg chg="mod">
          <ac:chgData name="魏 星达" userId="ca17b13798aa44f7" providerId="LiveId" clId="{B9A49BE6-787A-6741-AAB8-5ADD113F3F93}" dt="2021-11-20T04:35:59.581" v="69" actId="20577"/>
          <ac:spMkLst>
            <pc:docMk/>
            <pc:sldMk cId="1301427496" sldId="2475"/>
            <ac:spMk id="3" creationId="{7A0B2C31-43CB-4F4B-84CB-49A28A75C04E}"/>
          </ac:spMkLst>
        </pc:spChg>
        <pc:picChg chg="add mod">
          <ac:chgData name="魏 星达" userId="ca17b13798aa44f7" providerId="LiveId" clId="{B9A49BE6-787A-6741-AAB8-5ADD113F3F93}" dt="2021-11-20T04:36:01.085" v="70" actId="1076"/>
          <ac:picMkLst>
            <pc:docMk/>
            <pc:sldMk cId="1301427496" sldId="2475"/>
            <ac:picMk id="5" creationId="{75DD5A0D-BAD2-404B-9793-A25C83B6BBB5}"/>
          </ac:picMkLst>
        </pc:picChg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560485110" sldId="2607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511631864" sldId="265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148767011" sldId="265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277191494" sldId="2652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306522055" sldId="2654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927577974" sldId="2655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219633917" sldId="2656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724771330" sldId="2657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617193540" sldId="265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731668716" sldId="2659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540597255" sldId="266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140817402" sldId="266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541025214" sldId="2662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269651683" sldId="2663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865845595" sldId="2664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519343185" sldId="2665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158028843" sldId="2666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373776168" sldId="2667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503516562" sldId="266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425916446" sldId="2669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679533399" sldId="267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135394466" sldId="267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263359609" sldId="2672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722823869" sldId="2673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495101515" sldId="2675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022778079" sldId="2677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245520258" sldId="267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463920337" sldId="2679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674205928" sldId="268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891538360" sldId="268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920714496" sldId="2682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86047460" sldId="2683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84731698" sldId="2684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4136715457" sldId="2685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830257789" sldId="2686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60725867" sldId="268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955368823" sldId="2689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793261706" sldId="269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538919081" sldId="269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567789881" sldId="2692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626106103" sldId="2693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415146572" sldId="2695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587525743" sldId="2697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400270536" sldId="269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707397614" sldId="270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234708461" sldId="288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876713371" sldId="2882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893179743" sldId="2884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4171540486" sldId="2885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045950767" sldId="2886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558545928" sldId="2887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644080243" sldId="288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911714317" sldId="2889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338864284" sldId="289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19817126" sldId="289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021468628" sldId="2892"/>
        </pc:sldMkLst>
      </pc:sldChg>
    </pc:docChg>
  </pc:docChgLst>
  <pc:docChgLst>
    <pc:chgData name="魏 星达" userId="ca17b13798aa44f7" providerId="LiveId" clId="{B51FC67B-18BC-814E-A721-CE4F322C59C7}"/>
    <pc:docChg chg="undo custSel addSld delSld modSld">
      <pc:chgData name="魏 星达" userId="ca17b13798aa44f7" providerId="LiveId" clId="{B51FC67B-18BC-814E-A721-CE4F322C59C7}" dt="2021-11-15T05:53:16.933" v="996" actId="20577"/>
      <pc:docMkLst>
        <pc:docMk/>
      </pc:docMkLst>
      <pc:sldChg chg="modSp mod">
        <pc:chgData name="魏 星达" userId="ca17b13798aa44f7" providerId="LiveId" clId="{B51FC67B-18BC-814E-A721-CE4F322C59C7}" dt="2021-11-15T05:49:26.036" v="693" actId="1076"/>
        <pc:sldMkLst>
          <pc:docMk/>
          <pc:sldMk cId="824118862" sldId="1616"/>
        </pc:sldMkLst>
        <pc:spChg chg="mod">
          <ac:chgData name="魏 星达" userId="ca17b13798aa44f7" providerId="LiveId" clId="{B51FC67B-18BC-814E-A721-CE4F322C59C7}" dt="2021-11-15T05:49:21.596" v="692" actId="1076"/>
          <ac:spMkLst>
            <pc:docMk/>
            <pc:sldMk cId="824118862" sldId="1616"/>
            <ac:spMk id="9" creationId="{D921DCA0-5A06-5042-8B2D-9F19252580F6}"/>
          </ac:spMkLst>
        </pc:spChg>
        <pc:spChg chg="mod">
          <ac:chgData name="魏 星达" userId="ca17b13798aa44f7" providerId="LiveId" clId="{B51FC67B-18BC-814E-A721-CE4F322C59C7}" dt="2021-11-15T05:49:26.036" v="693" actId="1076"/>
          <ac:spMkLst>
            <pc:docMk/>
            <pc:sldMk cId="824118862" sldId="1616"/>
            <ac:spMk id="10" creationId="{BBB46C22-8E19-1043-8978-91EC5C3E221D}"/>
          </ac:spMkLst>
        </pc:spChg>
      </pc:sldChg>
      <pc:sldChg chg="modSp mod">
        <pc:chgData name="魏 星达" userId="ca17b13798aa44f7" providerId="LiveId" clId="{B51FC67B-18BC-814E-A721-CE4F322C59C7}" dt="2021-11-15T03:27:07.415" v="0" actId="313"/>
        <pc:sldMkLst>
          <pc:docMk/>
          <pc:sldMk cId="3235264106" sldId="2263"/>
        </pc:sldMkLst>
        <pc:spChg chg="mod">
          <ac:chgData name="魏 星达" userId="ca17b13798aa44f7" providerId="LiveId" clId="{B51FC67B-18BC-814E-A721-CE4F322C59C7}" dt="2021-11-15T03:27:07.415" v="0" actId="313"/>
          <ac:spMkLst>
            <pc:docMk/>
            <pc:sldMk cId="3235264106" sldId="2263"/>
            <ac:spMk id="3" creationId="{AC35285A-68A7-404E-A726-A5B4BC85B374}"/>
          </ac:spMkLst>
        </pc:spChg>
      </pc:sldChg>
      <pc:sldChg chg="modSp mod">
        <pc:chgData name="魏 星达" userId="ca17b13798aa44f7" providerId="LiveId" clId="{B51FC67B-18BC-814E-A721-CE4F322C59C7}" dt="2021-11-15T03:29:29.737" v="4" actId="20577"/>
        <pc:sldMkLst>
          <pc:docMk/>
          <pc:sldMk cId="724771330" sldId="2657"/>
        </pc:sldMkLst>
        <pc:spChg chg="mod">
          <ac:chgData name="魏 星达" userId="ca17b13798aa44f7" providerId="LiveId" clId="{B51FC67B-18BC-814E-A721-CE4F322C59C7}" dt="2021-11-15T03:29:29.737" v="4" actId="20577"/>
          <ac:spMkLst>
            <pc:docMk/>
            <pc:sldMk cId="724771330" sldId="2657"/>
            <ac:spMk id="5" creationId="{807150EC-40E9-2144-8F58-23245FACFB7B}"/>
          </ac:spMkLst>
        </pc:spChg>
      </pc:sldChg>
      <pc:sldChg chg="modSp mod">
        <pc:chgData name="魏 星达" userId="ca17b13798aa44f7" providerId="LiveId" clId="{B51FC67B-18BC-814E-A721-CE4F322C59C7}" dt="2021-11-15T05:43:33.641" v="378" actId="5793"/>
        <pc:sldMkLst>
          <pc:docMk/>
          <pc:sldMk cId="2731668716" sldId="2659"/>
        </pc:sldMkLst>
        <pc:spChg chg="mod">
          <ac:chgData name="魏 星达" userId="ca17b13798aa44f7" providerId="LiveId" clId="{B51FC67B-18BC-814E-A721-CE4F322C59C7}" dt="2021-11-15T03:31:06.034" v="14" actId="20577"/>
          <ac:spMkLst>
            <pc:docMk/>
            <pc:sldMk cId="2731668716" sldId="2659"/>
            <ac:spMk id="2" creationId="{887567E1-E60C-8A4A-9E05-C1C095B59F26}"/>
          </ac:spMkLst>
        </pc:spChg>
        <pc:spChg chg="mod">
          <ac:chgData name="魏 星达" userId="ca17b13798aa44f7" providerId="LiveId" clId="{B51FC67B-18BC-814E-A721-CE4F322C59C7}" dt="2021-11-15T05:43:33.641" v="378" actId="5793"/>
          <ac:spMkLst>
            <pc:docMk/>
            <pc:sldMk cId="2731668716" sldId="2659"/>
            <ac:spMk id="3" creationId="{645311D2-DA41-6A47-B19D-BCA56EA57F73}"/>
          </ac:spMkLst>
        </pc:spChg>
      </pc:sldChg>
      <pc:sldChg chg="modSp mod">
        <pc:chgData name="魏 星达" userId="ca17b13798aa44f7" providerId="LiveId" clId="{B51FC67B-18BC-814E-A721-CE4F322C59C7}" dt="2021-11-15T05:42:03.910" v="212" actId="13926"/>
        <pc:sldMkLst>
          <pc:docMk/>
          <pc:sldMk cId="1158028843" sldId="2666"/>
        </pc:sldMkLst>
        <pc:spChg chg="mod">
          <ac:chgData name="魏 星达" userId="ca17b13798aa44f7" providerId="LiveId" clId="{B51FC67B-18BC-814E-A721-CE4F322C59C7}" dt="2021-11-15T05:42:03.910" v="212" actId="13926"/>
          <ac:spMkLst>
            <pc:docMk/>
            <pc:sldMk cId="1158028843" sldId="2666"/>
            <ac:spMk id="3" creationId="{8875F29D-6F03-5E47-B514-C6C701495B6D}"/>
          </ac:spMkLst>
        </pc:spChg>
      </pc:sldChg>
      <pc:sldChg chg="modSp mod">
        <pc:chgData name="魏 星达" userId="ca17b13798aa44f7" providerId="LiveId" clId="{B51FC67B-18BC-814E-A721-CE4F322C59C7}" dt="2021-11-15T05:44:36.867" v="543" actId="20577"/>
        <pc:sldMkLst>
          <pc:docMk/>
          <pc:sldMk cId="425916446" sldId="2669"/>
        </pc:sldMkLst>
        <pc:spChg chg="mod">
          <ac:chgData name="魏 星达" userId="ca17b13798aa44f7" providerId="LiveId" clId="{B51FC67B-18BC-814E-A721-CE4F322C59C7}" dt="2021-11-15T05:44:36.867" v="543" actId="20577"/>
          <ac:spMkLst>
            <pc:docMk/>
            <pc:sldMk cId="425916446" sldId="2669"/>
            <ac:spMk id="3" creationId="{4E731132-F9DC-E142-A514-AC4738C1743A}"/>
          </ac:spMkLst>
        </pc:spChg>
      </pc:sldChg>
      <pc:sldChg chg="modNotesTx">
        <pc:chgData name="魏 星达" userId="ca17b13798aa44f7" providerId="LiveId" clId="{B51FC67B-18BC-814E-A721-CE4F322C59C7}" dt="2021-11-15T05:47:20.094" v="590" actId="20577"/>
        <pc:sldMkLst>
          <pc:docMk/>
          <pc:sldMk cId="495101515" sldId="2675"/>
        </pc:sldMkLst>
      </pc:sldChg>
      <pc:sldChg chg="modSp mod">
        <pc:chgData name="魏 星达" userId="ca17b13798aa44f7" providerId="LiveId" clId="{B51FC67B-18BC-814E-A721-CE4F322C59C7}" dt="2021-11-15T05:47:43.963" v="599" actId="20577"/>
        <pc:sldMkLst>
          <pc:docMk/>
          <pc:sldMk cId="3567789881" sldId="2692"/>
        </pc:sldMkLst>
        <pc:spChg chg="mod">
          <ac:chgData name="魏 星达" userId="ca17b13798aa44f7" providerId="LiveId" clId="{B51FC67B-18BC-814E-A721-CE4F322C59C7}" dt="2021-11-15T05:47:43.963" v="599" actId="20577"/>
          <ac:spMkLst>
            <pc:docMk/>
            <pc:sldMk cId="3567789881" sldId="2692"/>
            <ac:spMk id="3" creationId="{597D88AC-4D4F-9149-AEDE-0473903B0F88}"/>
          </ac:spMkLst>
        </pc:spChg>
      </pc:sldChg>
      <pc:sldChg chg="modNotesTx">
        <pc:chgData name="魏 星达" userId="ca17b13798aa44f7" providerId="LiveId" clId="{B51FC67B-18BC-814E-A721-CE4F322C59C7}" dt="2021-11-15T05:48:09.681" v="672" actId="20577"/>
        <pc:sldMkLst>
          <pc:docMk/>
          <pc:sldMk cId="587525743" sldId="2697"/>
        </pc:sldMkLst>
      </pc:sldChg>
      <pc:sldChg chg="addSp delSp modSp mod">
        <pc:chgData name="魏 星达" userId="ca17b13798aa44f7" providerId="LiveId" clId="{B51FC67B-18BC-814E-A721-CE4F322C59C7}" dt="2021-11-15T05:52:45.782" v="912" actId="1076"/>
        <pc:sldMkLst>
          <pc:docMk/>
          <pc:sldMk cId="707397614" sldId="2700"/>
        </pc:sldMkLst>
        <pc:picChg chg="mod">
          <ac:chgData name="魏 星达" userId="ca17b13798aa44f7" providerId="LiveId" clId="{B51FC67B-18BC-814E-A721-CE4F322C59C7}" dt="2021-11-15T05:52:30.142" v="900" actId="1076"/>
          <ac:picMkLst>
            <pc:docMk/>
            <pc:sldMk cId="707397614" sldId="2700"/>
            <ac:picMk id="5" creationId="{DC5BA19C-650A-424D-8D00-3A637C9F4709}"/>
          </ac:picMkLst>
        </pc:picChg>
        <pc:picChg chg="add mod">
          <ac:chgData name="魏 星达" userId="ca17b13798aa44f7" providerId="LiveId" clId="{B51FC67B-18BC-814E-A721-CE4F322C59C7}" dt="2021-11-15T05:52:37.803" v="906" actId="1076"/>
          <ac:picMkLst>
            <pc:docMk/>
            <pc:sldMk cId="707397614" sldId="2700"/>
            <ac:picMk id="9" creationId="{618B6BB5-6D24-EB4A-8609-B01852FBBFF0}"/>
          </ac:picMkLst>
        </pc:picChg>
        <pc:picChg chg="add del mod">
          <ac:chgData name="魏 星达" userId="ca17b13798aa44f7" providerId="LiveId" clId="{B51FC67B-18BC-814E-A721-CE4F322C59C7}" dt="2021-11-15T05:52:34.936" v="904"/>
          <ac:picMkLst>
            <pc:docMk/>
            <pc:sldMk cId="707397614" sldId="2700"/>
            <ac:picMk id="10" creationId="{242C8F8F-E065-D44F-81B3-ADC92EAF7B71}"/>
          </ac:picMkLst>
        </pc:picChg>
        <pc:picChg chg="add mod">
          <ac:chgData name="魏 星达" userId="ca17b13798aa44f7" providerId="LiveId" clId="{B51FC67B-18BC-814E-A721-CE4F322C59C7}" dt="2021-11-15T05:52:39.537" v="908" actId="1076"/>
          <ac:picMkLst>
            <pc:docMk/>
            <pc:sldMk cId="707397614" sldId="2700"/>
            <ac:picMk id="11" creationId="{DCBFA886-6998-B244-9310-2A81045A4E98}"/>
          </ac:picMkLst>
        </pc:picChg>
        <pc:picChg chg="add mod">
          <ac:chgData name="魏 星达" userId="ca17b13798aa44f7" providerId="LiveId" clId="{B51FC67B-18BC-814E-A721-CE4F322C59C7}" dt="2021-11-15T05:52:45.782" v="912" actId="1076"/>
          <ac:picMkLst>
            <pc:docMk/>
            <pc:sldMk cId="707397614" sldId="2700"/>
            <ac:picMk id="12" creationId="{58DFAB1C-D156-954E-BDD1-389720231845}"/>
          </ac:picMkLst>
        </pc:picChg>
      </pc:sldChg>
      <pc:sldChg chg="modSp mod">
        <pc:chgData name="魏 星达" userId="ca17b13798aa44f7" providerId="LiveId" clId="{B51FC67B-18BC-814E-A721-CE4F322C59C7}" dt="2021-11-15T05:49:51.032" v="696" actId="20577"/>
        <pc:sldMkLst>
          <pc:docMk/>
          <pc:sldMk cId="3876713371" sldId="2882"/>
        </pc:sldMkLst>
        <pc:spChg chg="mod">
          <ac:chgData name="魏 星达" userId="ca17b13798aa44f7" providerId="LiveId" clId="{B51FC67B-18BC-814E-A721-CE4F322C59C7}" dt="2021-11-15T05:49:51.032" v="696" actId="20577"/>
          <ac:spMkLst>
            <pc:docMk/>
            <pc:sldMk cId="3876713371" sldId="2882"/>
            <ac:spMk id="5" creationId="{375403D9-9667-EA4B-986A-9CD8EA818815}"/>
          </ac:spMkLst>
        </pc:spChg>
      </pc:sldChg>
      <pc:sldChg chg="modSp mod">
        <pc:chgData name="魏 星达" userId="ca17b13798aa44f7" providerId="LiveId" clId="{B51FC67B-18BC-814E-A721-CE4F322C59C7}" dt="2021-11-15T05:50:18.332" v="742" actId="20577"/>
        <pc:sldMkLst>
          <pc:docMk/>
          <pc:sldMk cId="893179743" sldId="2884"/>
        </pc:sldMkLst>
        <pc:spChg chg="mod">
          <ac:chgData name="魏 星达" userId="ca17b13798aa44f7" providerId="LiveId" clId="{B51FC67B-18BC-814E-A721-CE4F322C59C7}" dt="2021-11-15T05:50:18.332" v="742" actId="20577"/>
          <ac:spMkLst>
            <pc:docMk/>
            <pc:sldMk cId="893179743" sldId="2884"/>
            <ac:spMk id="13" creationId="{1E0811E4-C310-3043-858A-E319DF7B9E4E}"/>
          </ac:spMkLst>
        </pc:spChg>
      </pc:sldChg>
      <pc:sldChg chg="modSp mod">
        <pc:chgData name="魏 星达" userId="ca17b13798aa44f7" providerId="LiveId" clId="{B51FC67B-18BC-814E-A721-CE4F322C59C7}" dt="2021-11-15T05:50:44.862" v="745" actId="33524"/>
        <pc:sldMkLst>
          <pc:docMk/>
          <pc:sldMk cId="3045950767" sldId="2886"/>
        </pc:sldMkLst>
        <pc:spChg chg="mod">
          <ac:chgData name="魏 星达" userId="ca17b13798aa44f7" providerId="LiveId" clId="{B51FC67B-18BC-814E-A721-CE4F322C59C7}" dt="2021-11-15T05:50:44.862" v="745" actId="33524"/>
          <ac:spMkLst>
            <pc:docMk/>
            <pc:sldMk cId="3045950767" sldId="2886"/>
            <ac:spMk id="3" creationId="{8E71B443-0925-614B-8F14-88D65EAE56F2}"/>
          </ac:spMkLst>
        </pc:spChg>
      </pc:sldChg>
      <pc:sldChg chg="modSp mod">
        <pc:chgData name="魏 星达" userId="ca17b13798aa44f7" providerId="LiveId" clId="{B51FC67B-18BC-814E-A721-CE4F322C59C7}" dt="2021-11-15T05:51:29.237" v="887" actId="20577"/>
        <pc:sldMkLst>
          <pc:docMk/>
          <pc:sldMk cId="644080243" sldId="2888"/>
        </pc:sldMkLst>
        <pc:spChg chg="mod">
          <ac:chgData name="魏 星达" userId="ca17b13798aa44f7" providerId="LiveId" clId="{B51FC67B-18BC-814E-A721-CE4F322C59C7}" dt="2021-11-15T05:51:29.237" v="887" actId="20577"/>
          <ac:spMkLst>
            <pc:docMk/>
            <pc:sldMk cId="644080243" sldId="2888"/>
            <ac:spMk id="3" creationId="{66467E76-C26E-6B46-968F-EB450DAC1901}"/>
          </ac:spMkLst>
        </pc:spChg>
      </pc:sldChg>
      <pc:sldChg chg="modSp mod">
        <pc:chgData name="魏 星达" userId="ca17b13798aa44f7" providerId="LiveId" clId="{B51FC67B-18BC-814E-A721-CE4F322C59C7}" dt="2021-11-15T05:53:16.933" v="996" actId="20577"/>
        <pc:sldMkLst>
          <pc:docMk/>
          <pc:sldMk cId="1911714317" sldId="2889"/>
        </pc:sldMkLst>
        <pc:spChg chg="mod">
          <ac:chgData name="魏 星达" userId="ca17b13798aa44f7" providerId="LiveId" clId="{B51FC67B-18BC-814E-A721-CE4F322C59C7}" dt="2021-11-15T05:53:16.933" v="996" actId="20577"/>
          <ac:spMkLst>
            <pc:docMk/>
            <pc:sldMk cId="1911714317" sldId="2889"/>
            <ac:spMk id="3" creationId="{66467E76-C26E-6B46-968F-EB450DAC1901}"/>
          </ac:spMkLst>
        </pc:spChg>
      </pc:sldChg>
      <pc:sldChg chg="new del">
        <pc:chgData name="魏 星达" userId="ca17b13798aa44f7" providerId="LiveId" clId="{B51FC67B-18BC-814E-A721-CE4F322C59C7}" dt="2021-11-15T03:27:14.221" v="2" actId="680"/>
        <pc:sldMkLst>
          <pc:docMk/>
          <pc:sldMk cId="3502604659" sldId="2893"/>
        </pc:sldMkLst>
      </pc:sldChg>
    </pc:docChg>
  </pc:docChgLst>
  <pc:docChgLst>
    <pc:chgData name="魏 星达" userId="ca17b13798aa44f7" providerId="LiveId" clId="{D8B5E3FB-3C5E-744C-8B7A-0B9AC8CAAA61}"/>
    <pc:docChg chg="undo custSel addSld delSld modSld">
      <pc:chgData name="魏 星达" userId="ca17b13798aa44f7" providerId="LiveId" clId="{D8B5E3FB-3C5E-744C-8B7A-0B9AC8CAAA61}" dt="2021-11-12T09:24:51.105" v="11864" actId="20577"/>
      <pc:docMkLst>
        <pc:docMk/>
      </pc:docMkLst>
      <pc:sldChg chg="add del">
        <pc:chgData name="魏 星达" userId="ca17b13798aa44f7" providerId="LiveId" clId="{D8B5E3FB-3C5E-744C-8B7A-0B9AC8CAAA61}" dt="2021-11-12T08:55:02.234" v="10481"/>
        <pc:sldMkLst>
          <pc:docMk/>
          <pc:sldMk cId="2588473941" sldId="285"/>
        </pc:sldMkLst>
      </pc:sldChg>
      <pc:sldChg chg="modSp add mod">
        <pc:chgData name="魏 星达" userId="ca17b13798aa44f7" providerId="LiveId" clId="{D8B5E3FB-3C5E-744C-8B7A-0B9AC8CAAA61}" dt="2021-11-12T07:28:16.207" v="8193" actId="20577"/>
        <pc:sldMkLst>
          <pc:docMk/>
          <pc:sldMk cId="2310703520" sldId="1593"/>
        </pc:sldMkLst>
        <pc:spChg chg="mod">
          <ac:chgData name="魏 星达" userId="ca17b13798aa44f7" providerId="LiveId" clId="{D8B5E3FB-3C5E-744C-8B7A-0B9AC8CAAA61}" dt="2021-11-12T07:28:16.207" v="8193" actId="20577"/>
          <ac:spMkLst>
            <pc:docMk/>
            <pc:sldMk cId="2310703520" sldId="1593"/>
            <ac:spMk id="3" creationId="{D2556E8E-B9A4-8146-A17B-D90B7EE7129E}"/>
          </ac:spMkLst>
        </pc:spChg>
      </pc:sldChg>
      <pc:sldChg chg="modSp add mod">
        <pc:chgData name="魏 星达" userId="ca17b13798aa44f7" providerId="LiveId" clId="{D8B5E3FB-3C5E-744C-8B7A-0B9AC8CAAA61}" dt="2021-11-12T07:34:47.361" v="8653" actId="20577"/>
        <pc:sldMkLst>
          <pc:docMk/>
          <pc:sldMk cId="3710252163" sldId="1594"/>
        </pc:sldMkLst>
        <pc:spChg chg="mod">
          <ac:chgData name="魏 星达" userId="ca17b13798aa44f7" providerId="LiveId" clId="{D8B5E3FB-3C5E-744C-8B7A-0B9AC8CAAA61}" dt="2021-11-12T07:34:47.361" v="8653" actId="20577"/>
          <ac:spMkLst>
            <pc:docMk/>
            <pc:sldMk cId="3710252163" sldId="1594"/>
            <ac:spMk id="2" creationId="{C59DF379-8A09-6B4A-B346-168F0CBC6074}"/>
          </ac:spMkLst>
        </pc:spChg>
      </pc:sldChg>
      <pc:sldChg chg="addSp modSp add mod modAnim modNotesTx">
        <pc:chgData name="魏 星达" userId="ca17b13798aa44f7" providerId="LiveId" clId="{D8B5E3FB-3C5E-744C-8B7A-0B9AC8CAAA61}" dt="2021-11-12T07:31:19.872" v="8498" actId="20577"/>
        <pc:sldMkLst>
          <pc:docMk/>
          <pc:sldMk cId="1821496117" sldId="1611"/>
        </pc:sldMkLst>
        <pc:spChg chg="add mod">
          <ac:chgData name="魏 星达" userId="ca17b13798aa44f7" providerId="LiveId" clId="{D8B5E3FB-3C5E-744C-8B7A-0B9AC8CAAA61}" dt="2021-11-12T07:30:55.049" v="8350" actId="1076"/>
          <ac:spMkLst>
            <pc:docMk/>
            <pc:sldMk cId="1821496117" sldId="1611"/>
            <ac:spMk id="20" creationId="{235B2A98-8A48-4347-AA5B-9DC8F174891A}"/>
          </ac:spMkLst>
        </pc:spChg>
        <pc:spChg chg="mod">
          <ac:chgData name="魏 星达" userId="ca17b13798aa44f7" providerId="LiveId" clId="{D8B5E3FB-3C5E-744C-8B7A-0B9AC8CAAA61}" dt="2021-11-12T07:29:41.837" v="8225" actId="948"/>
          <ac:spMkLst>
            <pc:docMk/>
            <pc:sldMk cId="1821496117" sldId="1611"/>
            <ac:spMk id="39" creationId="{DDEE5F84-C8EE-F343-8167-7F12F2E75225}"/>
          </ac:spMkLst>
        </pc:spChg>
        <pc:spChg chg="mod">
          <ac:chgData name="魏 星达" userId="ca17b13798aa44f7" providerId="LiveId" clId="{D8B5E3FB-3C5E-744C-8B7A-0B9AC8CAAA61}" dt="2021-11-12T07:30:46.115" v="8347" actId="1076"/>
          <ac:spMkLst>
            <pc:docMk/>
            <pc:sldMk cId="1821496117" sldId="1611"/>
            <ac:spMk id="40" creationId="{7A71DDC7-9F5E-5644-920D-40300E55AE2E}"/>
          </ac:spMkLst>
        </pc:spChg>
      </pc:sldChg>
      <pc:sldChg chg="add">
        <pc:chgData name="魏 星达" userId="ca17b13798aa44f7" providerId="LiveId" clId="{D8B5E3FB-3C5E-744C-8B7A-0B9AC8CAAA61}" dt="2021-11-12T07:28:47.244" v="8195"/>
        <pc:sldMkLst>
          <pc:docMk/>
          <pc:sldMk cId="796741388" sldId="1613"/>
        </pc:sldMkLst>
      </pc:sldChg>
      <pc:sldChg chg="modSp add mod">
        <pc:chgData name="魏 星达" userId="ca17b13798aa44f7" providerId="LiveId" clId="{D8B5E3FB-3C5E-744C-8B7A-0B9AC8CAAA61}" dt="2021-11-12T07:33:19.927" v="8629" actId="20577"/>
        <pc:sldMkLst>
          <pc:docMk/>
          <pc:sldMk cId="824118862" sldId="1616"/>
        </pc:sldMkLst>
        <pc:spChg chg="mod">
          <ac:chgData name="魏 星达" userId="ca17b13798aa44f7" providerId="LiveId" clId="{D8B5E3FB-3C5E-744C-8B7A-0B9AC8CAAA61}" dt="2021-11-12T07:32:47.302" v="8509" actId="20577"/>
          <ac:spMkLst>
            <pc:docMk/>
            <pc:sldMk cId="824118862" sldId="1616"/>
            <ac:spMk id="3" creationId="{20909C69-67B9-5E42-BDC3-CB5FBB851A8C}"/>
          </ac:spMkLst>
        </pc:spChg>
        <pc:spChg chg="mod">
          <ac:chgData name="魏 星达" userId="ca17b13798aa44f7" providerId="LiveId" clId="{D8B5E3FB-3C5E-744C-8B7A-0B9AC8CAAA61}" dt="2021-11-12T07:32:09.555" v="8502" actId="207"/>
          <ac:spMkLst>
            <pc:docMk/>
            <pc:sldMk cId="824118862" sldId="1616"/>
            <ac:spMk id="6" creationId="{79617FFF-EA9C-5F43-807C-CACA9DD5FB6B}"/>
          </ac:spMkLst>
        </pc:spChg>
        <pc:spChg chg="mod">
          <ac:chgData name="魏 星达" userId="ca17b13798aa44f7" providerId="LiveId" clId="{D8B5E3FB-3C5E-744C-8B7A-0B9AC8CAAA61}" dt="2021-11-12T07:33:19.927" v="8629" actId="20577"/>
          <ac:spMkLst>
            <pc:docMk/>
            <pc:sldMk cId="824118862" sldId="1616"/>
            <ac:spMk id="10" creationId="{BBB46C22-8E19-1043-8978-91EC5C3E221D}"/>
          </ac:spMkLst>
        </pc:spChg>
      </pc:sldChg>
      <pc:sldChg chg="add">
        <pc:chgData name="魏 星达" userId="ca17b13798aa44f7" providerId="LiveId" clId="{D8B5E3FB-3C5E-744C-8B7A-0B9AC8CAAA61}" dt="2021-11-12T07:35:07.727" v="8655"/>
        <pc:sldMkLst>
          <pc:docMk/>
          <pc:sldMk cId="500715053" sldId="1617"/>
        </pc:sldMkLst>
      </pc:sldChg>
      <pc:sldChg chg="modSp add mod">
        <pc:chgData name="魏 星达" userId="ca17b13798aa44f7" providerId="LiveId" clId="{D8B5E3FB-3C5E-744C-8B7A-0B9AC8CAAA61}" dt="2021-11-12T07:36:56.967" v="8659" actId="20577"/>
        <pc:sldMkLst>
          <pc:docMk/>
          <pc:sldMk cId="3600591884" sldId="1618"/>
        </pc:sldMkLst>
        <pc:spChg chg="mod">
          <ac:chgData name="魏 星达" userId="ca17b13798aa44f7" providerId="LiveId" clId="{D8B5E3FB-3C5E-744C-8B7A-0B9AC8CAAA61}" dt="2021-11-12T07:36:56.967" v="8659" actId="20577"/>
          <ac:spMkLst>
            <pc:docMk/>
            <pc:sldMk cId="3600591884" sldId="1618"/>
            <ac:spMk id="2" creationId="{770350DD-B478-7A42-A544-0D0E33E5041F}"/>
          </ac:spMkLst>
        </pc:spChg>
      </pc:sldChg>
      <pc:sldChg chg="add">
        <pc:chgData name="魏 星达" userId="ca17b13798aa44f7" providerId="LiveId" clId="{D8B5E3FB-3C5E-744C-8B7A-0B9AC8CAAA61}" dt="2021-11-12T07:35:00.472" v="8654"/>
        <pc:sldMkLst>
          <pc:docMk/>
          <pc:sldMk cId="2503844416" sldId="1620"/>
        </pc:sldMkLst>
      </pc:sldChg>
      <pc:sldChg chg="add">
        <pc:chgData name="魏 星达" userId="ca17b13798aa44f7" providerId="LiveId" clId="{D8B5E3FB-3C5E-744C-8B7A-0B9AC8CAAA61}" dt="2021-11-12T07:34:27.143" v="8631"/>
        <pc:sldMkLst>
          <pc:docMk/>
          <pc:sldMk cId="3190449860" sldId="1621"/>
        </pc:sldMkLst>
      </pc:sldChg>
      <pc:sldChg chg="addSp delSp modSp add mod">
        <pc:chgData name="魏 星达" userId="ca17b13798aa44f7" providerId="LiveId" clId="{D8B5E3FB-3C5E-744C-8B7A-0B9AC8CAAA61}" dt="2021-11-12T07:27:02.200" v="8174" actId="2085"/>
        <pc:sldMkLst>
          <pc:docMk/>
          <pc:sldMk cId="2440653698" sldId="1658"/>
        </pc:sldMkLst>
        <pc:spChg chg="del">
          <ac:chgData name="魏 星达" userId="ca17b13798aa44f7" providerId="LiveId" clId="{D8B5E3FB-3C5E-744C-8B7A-0B9AC8CAAA61}" dt="2021-11-12T07:26:47.438" v="8169" actId="478"/>
          <ac:spMkLst>
            <pc:docMk/>
            <pc:sldMk cId="2440653698" sldId="1658"/>
            <ac:spMk id="2" creationId="{2515956A-6340-D64A-A2BD-C18557E9D24D}"/>
          </ac:spMkLst>
        </pc:spChg>
        <pc:spChg chg="del">
          <ac:chgData name="魏 星达" userId="ca17b13798aa44f7" providerId="LiveId" clId="{D8B5E3FB-3C5E-744C-8B7A-0B9AC8CAAA61}" dt="2021-11-12T07:26:47.438" v="8169" actId="478"/>
          <ac:spMkLst>
            <pc:docMk/>
            <pc:sldMk cId="2440653698" sldId="1658"/>
            <ac:spMk id="3" creationId="{60EC19BC-DF2B-3049-A1CF-0983019CD344}"/>
          </ac:spMkLst>
        </pc:spChg>
        <pc:spChg chg="del">
          <ac:chgData name="魏 星达" userId="ca17b13798aa44f7" providerId="LiveId" clId="{D8B5E3FB-3C5E-744C-8B7A-0B9AC8CAAA61}" dt="2021-11-12T07:26:54.196" v="8171" actId="478"/>
          <ac:spMkLst>
            <pc:docMk/>
            <pc:sldMk cId="2440653698" sldId="1658"/>
            <ac:spMk id="4" creationId="{E66B96F5-1166-7B4D-959B-DF97950E2933}"/>
          </ac:spMkLst>
        </pc:spChg>
        <pc:spChg chg="mod">
          <ac:chgData name="魏 星达" userId="ca17b13798aa44f7" providerId="LiveId" clId="{D8B5E3FB-3C5E-744C-8B7A-0B9AC8CAAA61}" dt="2021-11-12T07:26:52.140" v="8170" actId="1076"/>
          <ac:spMkLst>
            <pc:docMk/>
            <pc:sldMk cId="2440653698" sldId="1658"/>
            <ac:spMk id="5" creationId="{7E76AADF-0615-D840-B99D-BB827CE20B90}"/>
          </ac:spMkLst>
        </pc:spChg>
        <pc:spChg chg="mod">
          <ac:chgData name="魏 星达" userId="ca17b13798aa44f7" providerId="LiveId" clId="{D8B5E3FB-3C5E-744C-8B7A-0B9AC8CAAA61}" dt="2021-11-12T07:26:52.140" v="8170" actId="1076"/>
          <ac:spMkLst>
            <pc:docMk/>
            <pc:sldMk cId="2440653698" sldId="1658"/>
            <ac:spMk id="6" creationId="{7F3F2D72-5CE9-1345-80A8-1EAB379B68C4}"/>
          </ac:spMkLst>
        </pc:spChg>
        <pc:spChg chg="mod">
          <ac:chgData name="魏 星达" userId="ca17b13798aa44f7" providerId="LiveId" clId="{D8B5E3FB-3C5E-744C-8B7A-0B9AC8CAAA61}" dt="2021-11-12T07:26:52.140" v="8170" actId="1076"/>
          <ac:spMkLst>
            <pc:docMk/>
            <pc:sldMk cId="2440653698" sldId="1658"/>
            <ac:spMk id="7" creationId="{21F1F763-EE5C-BA48-9C13-21133BEAF3AC}"/>
          </ac:spMkLst>
        </pc:spChg>
        <pc:spChg chg="mod">
          <ac:chgData name="魏 星达" userId="ca17b13798aa44f7" providerId="LiveId" clId="{D8B5E3FB-3C5E-744C-8B7A-0B9AC8CAAA61}" dt="2021-11-12T07:26:52.140" v="8170" actId="1076"/>
          <ac:spMkLst>
            <pc:docMk/>
            <pc:sldMk cId="2440653698" sldId="1658"/>
            <ac:spMk id="8" creationId="{A7547426-C24F-5740-81AB-43EE787619D8}"/>
          </ac:spMkLst>
        </pc:spChg>
        <pc:spChg chg="add mod">
          <ac:chgData name="魏 星达" userId="ca17b13798aa44f7" providerId="LiveId" clId="{D8B5E3FB-3C5E-744C-8B7A-0B9AC8CAAA61}" dt="2021-11-12T07:27:02.200" v="8174" actId="2085"/>
          <ac:spMkLst>
            <pc:docMk/>
            <pc:sldMk cId="2440653698" sldId="1658"/>
            <ac:spMk id="9" creationId="{FEF196E0-DCB9-F540-AAB0-26C043691193}"/>
          </ac:spMkLst>
        </pc:spChg>
        <pc:spChg chg="mod">
          <ac:chgData name="魏 星达" userId="ca17b13798aa44f7" providerId="LiveId" clId="{D8B5E3FB-3C5E-744C-8B7A-0B9AC8CAAA61}" dt="2021-11-12T07:26:52.140" v="8170" actId="1076"/>
          <ac:spMkLst>
            <pc:docMk/>
            <pc:sldMk cId="2440653698" sldId="1658"/>
            <ac:spMk id="11" creationId="{8F447987-F938-5A42-AE17-2E597F4D4B33}"/>
          </ac:spMkLst>
        </pc:spChg>
        <pc:spChg chg="del">
          <ac:chgData name="魏 星达" userId="ca17b13798aa44f7" providerId="LiveId" clId="{D8B5E3FB-3C5E-744C-8B7A-0B9AC8CAAA61}" dt="2021-11-12T07:26:44.972" v="8168" actId="478"/>
          <ac:spMkLst>
            <pc:docMk/>
            <pc:sldMk cId="2440653698" sldId="1658"/>
            <ac:spMk id="12" creationId="{8973E1E8-86CA-F54C-ABA4-8BBE487B233C}"/>
          </ac:spMkLst>
        </pc:spChg>
        <pc:spChg chg="del">
          <ac:chgData name="魏 星达" userId="ca17b13798aa44f7" providerId="LiveId" clId="{D8B5E3FB-3C5E-744C-8B7A-0B9AC8CAAA61}" dt="2021-11-12T07:26:44.972" v="8168" actId="478"/>
          <ac:spMkLst>
            <pc:docMk/>
            <pc:sldMk cId="2440653698" sldId="1658"/>
            <ac:spMk id="13" creationId="{B4ED3B3A-53B6-1D41-BD20-5750A670B710}"/>
          </ac:spMkLst>
        </pc:spChg>
      </pc:sldChg>
      <pc:sldChg chg="add">
        <pc:chgData name="魏 星达" userId="ca17b13798aa44f7" providerId="LiveId" clId="{D8B5E3FB-3C5E-744C-8B7A-0B9AC8CAAA61}" dt="2021-11-12T07:34:19.135" v="8630"/>
        <pc:sldMkLst>
          <pc:docMk/>
          <pc:sldMk cId="2930868961" sldId="1662"/>
        </pc:sldMkLst>
      </pc:sldChg>
      <pc:sldChg chg="add">
        <pc:chgData name="魏 星达" userId="ca17b13798aa44f7" providerId="LiveId" clId="{D8B5E3FB-3C5E-744C-8B7A-0B9AC8CAAA61}" dt="2021-11-12T07:31:34.491" v="8500"/>
        <pc:sldMkLst>
          <pc:docMk/>
          <pc:sldMk cId="361459763" sldId="1666"/>
        </pc:sldMkLst>
      </pc:sldChg>
      <pc:sldChg chg="addSp delSp modSp add modNotesTx">
        <pc:chgData name="魏 星达" userId="ca17b13798aa44f7" providerId="LiveId" clId="{D8B5E3FB-3C5E-744C-8B7A-0B9AC8CAAA61}" dt="2021-11-12T07:47:02.358" v="8925" actId="20577"/>
        <pc:sldMkLst>
          <pc:docMk/>
          <pc:sldMk cId="3165203195" sldId="1671"/>
        </pc:sldMkLst>
        <pc:spChg chg="add del mod">
          <ac:chgData name="魏 星达" userId="ca17b13798aa44f7" providerId="LiveId" clId="{D8B5E3FB-3C5E-744C-8B7A-0B9AC8CAAA61}" dt="2021-11-12T07:40:21.582" v="8675"/>
          <ac:spMkLst>
            <pc:docMk/>
            <pc:sldMk cId="3165203195" sldId="1671"/>
            <ac:spMk id="7" creationId="{B3EE5846-2BA9-5B4B-A0A6-82F2238E1091}"/>
          </ac:spMkLst>
        </pc:spChg>
        <pc:spChg chg="add mod">
          <ac:chgData name="魏 星达" userId="ca17b13798aa44f7" providerId="LiveId" clId="{D8B5E3FB-3C5E-744C-8B7A-0B9AC8CAAA61}" dt="2021-11-12T07:40:28.539" v="8676"/>
          <ac:spMkLst>
            <pc:docMk/>
            <pc:sldMk cId="3165203195" sldId="1671"/>
            <ac:spMk id="17" creationId="{E008A654-DEE6-DF45-B00E-6BEBC5EA36B9}"/>
          </ac:spMkLst>
        </pc:spChg>
        <pc:spChg chg="add mod">
          <ac:chgData name="魏 星达" userId="ca17b13798aa44f7" providerId="LiveId" clId="{D8B5E3FB-3C5E-744C-8B7A-0B9AC8CAAA61}" dt="2021-11-12T07:40:28.539" v="8676"/>
          <ac:spMkLst>
            <pc:docMk/>
            <pc:sldMk cId="3165203195" sldId="1671"/>
            <ac:spMk id="19" creationId="{4B13E5F0-1356-F24B-A1E3-AB15E1E72558}"/>
          </ac:spMkLst>
        </pc:spChg>
        <pc:picChg chg="add mod">
          <ac:chgData name="魏 星达" userId="ca17b13798aa44f7" providerId="LiveId" clId="{D8B5E3FB-3C5E-744C-8B7A-0B9AC8CAAA61}" dt="2021-11-12T07:40:28.539" v="8676"/>
          <ac:picMkLst>
            <pc:docMk/>
            <pc:sldMk cId="3165203195" sldId="1671"/>
            <ac:picMk id="15" creationId="{D384E7FD-FD53-504D-9793-883F8FB8F945}"/>
          </ac:picMkLst>
        </pc:picChg>
      </pc:sldChg>
      <pc:sldChg chg="modSp mod">
        <pc:chgData name="魏 星达" userId="ca17b13798aa44f7" providerId="LiveId" clId="{D8B5E3FB-3C5E-744C-8B7A-0B9AC8CAAA61}" dt="2021-11-12T07:46:10.912" v="8799" actId="20577"/>
        <pc:sldMkLst>
          <pc:docMk/>
          <pc:sldMk cId="3628960693" sldId="2241"/>
        </pc:sldMkLst>
        <pc:spChg chg="mod">
          <ac:chgData name="魏 星达" userId="ca17b13798aa44f7" providerId="LiveId" clId="{D8B5E3FB-3C5E-744C-8B7A-0B9AC8CAAA61}" dt="2021-11-09T03:48:52.138" v="1099" actId="20577"/>
          <ac:spMkLst>
            <pc:docMk/>
            <pc:sldMk cId="3628960693" sldId="2241"/>
            <ac:spMk id="5" creationId="{2C7C6228-E47F-EA4B-8DD8-28647C76DDD6}"/>
          </ac:spMkLst>
        </pc:spChg>
        <pc:spChg chg="mod">
          <ac:chgData name="魏 星达" userId="ca17b13798aa44f7" providerId="LiveId" clId="{D8B5E3FB-3C5E-744C-8B7A-0B9AC8CAAA61}" dt="2021-11-12T07:46:10.912" v="8799" actId="20577"/>
          <ac:spMkLst>
            <pc:docMk/>
            <pc:sldMk cId="3628960693" sldId="2241"/>
            <ac:spMk id="10" creationId="{B6099FE4-63D1-FF4F-9D92-DDDE3165CCF5}"/>
          </ac:spMkLst>
        </pc:spChg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5305553" sldId="2412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391617947" sldId="2414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4040921146" sldId="2418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499332337" sldId="2419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064509943" sldId="2420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204325321" sldId="2422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677721124" sldId="242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176119614" sldId="2426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150790835" sldId="2453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781540858" sldId="2454"/>
        </pc:sldMkLst>
      </pc:sldChg>
      <pc:sldChg chg="add del">
        <pc:chgData name="魏 星达" userId="ca17b13798aa44f7" providerId="LiveId" clId="{D8B5E3FB-3C5E-744C-8B7A-0B9AC8CAAA61}" dt="2021-11-12T07:45:28.804" v="8788" actId="2696"/>
        <pc:sldMkLst>
          <pc:docMk/>
          <pc:sldMk cId="203006083" sldId="2460"/>
        </pc:sldMkLst>
      </pc:sldChg>
      <pc:sldChg chg="modSp add mod">
        <pc:chgData name="魏 星达" userId="ca17b13798aa44f7" providerId="LiveId" clId="{D8B5E3FB-3C5E-744C-8B7A-0B9AC8CAAA61}" dt="2021-11-12T07:38:43.866" v="8671" actId="20577"/>
        <pc:sldMkLst>
          <pc:docMk/>
          <pc:sldMk cId="115466326" sldId="2461"/>
        </pc:sldMkLst>
        <pc:spChg chg="mod">
          <ac:chgData name="魏 星达" userId="ca17b13798aa44f7" providerId="LiveId" clId="{D8B5E3FB-3C5E-744C-8B7A-0B9AC8CAAA61}" dt="2021-11-12T07:38:43.866" v="8671" actId="20577"/>
          <ac:spMkLst>
            <pc:docMk/>
            <pc:sldMk cId="115466326" sldId="2461"/>
            <ac:spMk id="2" creationId="{0025FD1C-A66E-DA47-BE65-C47BE8AD5359}"/>
          </ac:spMkLst>
        </pc:spChg>
      </pc:sldChg>
      <pc:sldChg chg="add">
        <pc:chgData name="魏 星达" userId="ca17b13798aa44f7" providerId="LiveId" clId="{D8B5E3FB-3C5E-744C-8B7A-0B9AC8CAAA61}" dt="2021-11-12T07:37:04.875" v="8660"/>
        <pc:sldMkLst>
          <pc:docMk/>
          <pc:sldMk cId="4074469059" sldId="2464"/>
        </pc:sldMkLst>
      </pc:sldChg>
      <pc:sldChg chg="add">
        <pc:chgData name="魏 星达" userId="ca17b13798aa44f7" providerId="LiveId" clId="{D8B5E3FB-3C5E-744C-8B7A-0B9AC8CAAA61}" dt="2021-11-12T07:39:22.009" v="8672"/>
        <pc:sldMkLst>
          <pc:docMk/>
          <pc:sldMk cId="3497948155" sldId="246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217933146" sldId="247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535723165" sldId="2503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221299350" sldId="2519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185987053" sldId="2587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448394934" sldId="2588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108041198" sldId="2589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275593127" sldId="2590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4215482373" sldId="2591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093242359" sldId="2592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791662050" sldId="2593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430869129" sldId="259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598412902" sldId="2596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898764717" sldId="2597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333878391" sldId="2600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236256323" sldId="2601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556399565" sldId="2604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614802366" sldId="2606"/>
        </pc:sldMkLst>
      </pc:sldChg>
      <pc:sldChg chg="addSp modSp add del mod">
        <pc:chgData name="魏 星达" userId="ca17b13798aa44f7" providerId="LiveId" clId="{D8B5E3FB-3C5E-744C-8B7A-0B9AC8CAAA61}" dt="2021-11-10T05:17:23.592" v="1410" actId="1076"/>
        <pc:sldMkLst>
          <pc:docMk/>
          <pc:sldMk cId="560485110" sldId="2607"/>
        </pc:sldMkLst>
        <pc:spChg chg="mod">
          <ac:chgData name="魏 星达" userId="ca17b13798aa44f7" providerId="LiveId" clId="{D8B5E3FB-3C5E-744C-8B7A-0B9AC8CAAA61}" dt="2021-11-08T09:08:53.930" v="40" actId="20577"/>
          <ac:spMkLst>
            <pc:docMk/>
            <pc:sldMk cId="560485110" sldId="2607"/>
            <ac:spMk id="2" creationId="{C4629361-821E-344C-B689-CFC4BD3E9378}"/>
          </ac:spMkLst>
        </pc:spChg>
        <pc:spChg chg="add mod">
          <ac:chgData name="魏 星达" userId="ca17b13798aa44f7" providerId="LiveId" clId="{D8B5E3FB-3C5E-744C-8B7A-0B9AC8CAAA61}" dt="2021-11-10T05:17:23.592" v="1410" actId="1076"/>
          <ac:spMkLst>
            <pc:docMk/>
            <pc:sldMk cId="560485110" sldId="2607"/>
            <ac:spMk id="5" creationId="{57A5C436-9775-584F-892C-96B0B2332A12}"/>
          </ac:spMkLst>
        </pc:spChg>
        <pc:spChg chg="add mod">
          <ac:chgData name="魏 星达" userId="ca17b13798aa44f7" providerId="LiveId" clId="{D8B5E3FB-3C5E-744C-8B7A-0B9AC8CAAA61}" dt="2021-11-10T05:17:23.592" v="1410" actId="1076"/>
          <ac:spMkLst>
            <pc:docMk/>
            <pc:sldMk cId="560485110" sldId="2607"/>
            <ac:spMk id="6" creationId="{4F093C5D-753C-0845-92D3-A4526CA1C4C1}"/>
          </ac:spMkLst>
        </pc:spChg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560846042" sldId="2609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523158306" sldId="2611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656444314" sldId="2612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872074617" sldId="2613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64618304" sldId="2614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898015795" sldId="261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522686505" sldId="2616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276991185" sldId="2619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96949944" sldId="2620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402827375" sldId="2621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960049636" sldId="2624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798761126" sldId="262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83136522" sldId="2626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767522238" sldId="2627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4096403646" sldId="2628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460610834" sldId="2630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331276460" sldId="2631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237612782" sldId="2632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672970513" sldId="2633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446897939" sldId="2634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807114879" sldId="263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837881719" sldId="2636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76825394" sldId="2638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530303016" sldId="2639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80365995" sldId="2640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502425662" sldId="2641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330837501" sldId="2642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562899143" sldId="2644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4173368086" sldId="264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715866295" sldId="2646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14968522" sldId="2647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615286769" sldId="2649"/>
        </pc:sldMkLst>
      </pc:sldChg>
      <pc:sldChg chg="add">
        <pc:chgData name="魏 星达" userId="ca17b13798aa44f7" providerId="LiveId" clId="{D8B5E3FB-3C5E-744C-8B7A-0B9AC8CAAA61}" dt="2021-11-08T09:08:22.079" v="0"/>
        <pc:sldMkLst>
          <pc:docMk/>
          <pc:sldMk cId="2511631864" sldId="2650"/>
        </pc:sldMkLst>
      </pc:sldChg>
      <pc:sldChg chg="modSp add mod">
        <pc:chgData name="魏 星达" userId="ca17b13798aa44f7" providerId="LiveId" clId="{D8B5E3FB-3C5E-744C-8B7A-0B9AC8CAAA61}" dt="2021-11-08T09:09:09.111" v="81" actId="1035"/>
        <pc:sldMkLst>
          <pc:docMk/>
          <pc:sldMk cId="3148767011" sldId="2651"/>
        </pc:sldMkLst>
        <pc:spChg chg="mod">
          <ac:chgData name="魏 星达" userId="ca17b13798aa44f7" providerId="LiveId" clId="{D8B5E3FB-3C5E-744C-8B7A-0B9AC8CAAA61}" dt="2021-11-08T09:09:01.148" v="63" actId="20577"/>
          <ac:spMkLst>
            <pc:docMk/>
            <pc:sldMk cId="3148767011" sldId="2651"/>
            <ac:spMk id="2" creationId="{C4629361-821E-344C-B689-CFC4BD3E9378}"/>
          </ac:spMkLst>
        </pc:spChg>
        <pc:spChg chg="mod">
          <ac:chgData name="魏 星达" userId="ca17b13798aa44f7" providerId="LiveId" clId="{D8B5E3FB-3C5E-744C-8B7A-0B9AC8CAAA61}" dt="2021-11-08T09:09:09.111" v="81" actId="1035"/>
          <ac:spMkLst>
            <pc:docMk/>
            <pc:sldMk cId="3148767011" sldId="2651"/>
            <ac:spMk id="3" creationId="{549E83F5-BC95-324B-A6E2-1523D0B1CEC5}"/>
          </ac:spMkLst>
        </pc:spChg>
      </pc:sldChg>
      <pc:sldChg chg="addSp delSp modSp new mod delAnim modAnim">
        <pc:chgData name="魏 星达" userId="ca17b13798aa44f7" providerId="LiveId" clId="{D8B5E3FB-3C5E-744C-8B7A-0B9AC8CAAA61}" dt="2021-11-12T04:55:16.698" v="6086" actId="1076"/>
        <pc:sldMkLst>
          <pc:docMk/>
          <pc:sldMk cId="2277191494" sldId="2652"/>
        </pc:sldMkLst>
        <pc:spChg chg="add del mod">
          <ac:chgData name="魏 星达" userId="ca17b13798aa44f7" providerId="LiveId" clId="{D8B5E3FB-3C5E-744C-8B7A-0B9AC8CAAA61}" dt="2021-11-12T04:54:30.667" v="6062" actId="478"/>
          <ac:spMkLst>
            <pc:docMk/>
            <pc:sldMk cId="2277191494" sldId="2652"/>
            <ac:spMk id="2" creationId="{5AB98A15-6EC9-0646-B83A-96AA4CEDCE01}"/>
          </ac:spMkLst>
        </pc:spChg>
        <pc:spChg chg="mod">
          <ac:chgData name="魏 星达" userId="ca17b13798aa44f7" providerId="LiveId" clId="{D8B5E3FB-3C5E-744C-8B7A-0B9AC8CAAA61}" dt="2021-11-12T04:55:12.011" v="6085" actId="20577"/>
          <ac:spMkLst>
            <pc:docMk/>
            <pc:sldMk cId="2277191494" sldId="2652"/>
            <ac:spMk id="3" creationId="{0B970513-C7C9-CE47-A632-3AD27A5E44A7}"/>
          </ac:spMkLst>
        </pc:spChg>
        <pc:spChg chg="del mod">
          <ac:chgData name="魏 星达" userId="ca17b13798aa44f7" providerId="LiveId" clId="{D8B5E3FB-3C5E-744C-8B7A-0B9AC8CAAA61}" dt="2021-11-12T04:54:43.656" v="6066" actId="478"/>
          <ac:spMkLst>
            <pc:docMk/>
            <pc:sldMk cId="2277191494" sldId="2652"/>
            <ac:spMk id="4" creationId="{FA8F0127-462D-6C43-81DB-CA79733C11FA}"/>
          </ac:spMkLst>
        </pc:spChg>
        <pc:spChg chg="add del mod">
          <ac:chgData name="魏 星达" userId="ca17b13798aa44f7" providerId="LiveId" clId="{D8B5E3FB-3C5E-744C-8B7A-0B9AC8CAAA61}" dt="2021-11-12T04:54:37.947" v="6065" actId="478"/>
          <ac:spMkLst>
            <pc:docMk/>
            <pc:sldMk cId="2277191494" sldId="2652"/>
            <ac:spMk id="5" creationId="{39B08B60-69ED-B248-B0F6-01C169E22B15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6" creationId="{1D94CA9F-867D-3144-BDC6-5E8238873FC5}"/>
          </ac:spMkLst>
        </pc:spChg>
        <pc:spChg chg="add del mod">
          <ac:chgData name="魏 星达" userId="ca17b13798aa44f7" providerId="LiveId" clId="{D8B5E3FB-3C5E-744C-8B7A-0B9AC8CAAA61}" dt="2021-11-12T04:54:37.947" v="6065" actId="478"/>
          <ac:spMkLst>
            <pc:docMk/>
            <pc:sldMk cId="2277191494" sldId="2652"/>
            <ac:spMk id="6" creationId="{F1602874-0AA6-A143-9E1D-A2106693E3F7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7" creationId="{986EC20C-DC74-5A4C-BBF5-BBEF73A2512B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8" creationId="{1C91F5CD-266D-054D-9D0D-D63F5CD47241}"/>
          </ac:spMkLst>
        </pc:spChg>
        <pc:spChg chg="add del mod">
          <ac:chgData name="魏 星达" userId="ca17b13798aa44f7" providerId="LiveId" clId="{D8B5E3FB-3C5E-744C-8B7A-0B9AC8CAAA61}" dt="2021-11-12T04:54:30.667" v="6062" actId="478"/>
          <ac:spMkLst>
            <pc:docMk/>
            <pc:sldMk cId="2277191494" sldId="2652"/>
            <ac:spMk id="8" creationId="{47240C5E-0276-3647-94F2-032E2401338B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9" creationId="{C45909CE-5DA4-C043-B6AD-2C651C876BBF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0" creationId="{1B4CB7F3-E063-C542-A895-56961B7B6F0E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1" creationId="{6B37EF1F-B920-0F4B-B5F1-7348250A4218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2" creationId="{81203613-414C-C040-8735-3AE3205C1CA9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3" creationId="{F618F173-C767-8D42-B882-51080CDAC9B9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4" creationId="{A4309853-085D-124F-A50A-BA2E0697965C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5" creationId="{ED682F2F-B3EF-9D4C-B31D-45F65121929F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6" creationId="{7258E7D9-67F2-7443-ABFF-A9C8ACAB5E56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7" creationId="{E51395E2-8E5B-2B47-B2AA-76D821EA5739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8" creationId="{28A5F6A8-E057-C64E-AF98-9E6B7288E063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9" creationId="{41B67410-64DE-3344-857C-DB57600B2499}"/>
          </ac:spMkLst>
        </pc:spChg>
        <pc:spChg chg="add del mod">
          <ac:chgData name="魏 星达" userId="ca17b13798aa44f7" providerId="LiveId" clId="{D8B5E3FB-3C5E-744C-8B7A-0B9AC8CAAA61}" dt="2021-11-12T04:54:37.947" v="6065" actId="478"/>
          <ac:spMkLst>
            <pc:docMk/>
            <pc:sldMk cId="2277191494" sldId="2652"/>
            <ac:spMk id="21" creationId="{AEC0EB60-B166-2C4A-ABC2-E47177895FBF}"/>
          </ac:spMkLst>
        </pc:spChg>
        <pc:spChg chg="add del mod">
          <ac:chgData name="魏 星达" userId="ca17b13798aa44f7" providerId="LiveId" clId="{D8B5E3FB-3C5E-744C-8B7A-0B9AC8CAAA61}" dt="2021-11-12T04:54:37.947" v="6065" actId="478"/>
          <ac:spMkLst>
            <pc:docMk/>
            <pc:sldMk cId="2277191494" sldId="2652"/>
            <ac:spMk id="22" creationId="{9529E514-8022-644D-B02B-924225EAA1C6}"/>
          </ac:spMkLst>
        </pc:spChg>
        <pc:spChg chg="add del mod">
          <ac:chgData name="魏 星达" userId="ca17b13798aa44f7" providerId="LiveId" clId="{D8B5E3FB-3C5E-744C-8B7A-0B9AC8CAAA61}" dt="2021-11-12T04:54:37.947" v="6065" actId="478"/>
          <ac:spMkLst>
            <pc:docMk/>
            <pc:sldMk cId="2277191494" sldId="2652"/>
            <ac:spMk id="23" creationId="{DB5963BB-9FD7-5B48-9941-C13E4FFD3492}"/>
          </ac:spMkLst>
        </pc:spChg>
        <pc:spChg chg="add del mod">
          <ac:chgData name="魏 星达" userId="ca17b13798aa44f7" providerId="LiveId" clId="{D8B5E3FB-3C5E-744C-8B7A-0B9AC8CAAA61}" dt="2021-11-12T04:54:43.656" v="6066" actId="478"/>
          <ac:spMkLst>
            <pc:docMk/>
            <pc:sldMk cId="2277191494" sldId="2652"/>
            <ac:spMk id="24" creationId="{4168B360-3D36-9F40-AD52-915CC469C153}"/>
          </ac:spMkLst>
        </pc:spChg>
        <pc:spChg chg="add mod">
          <ac:chgData name="魏 星达" userId="ca17b13798aa44f7" providerId="LiveId" clId="{D8B5E3FB-3C5E-744C-8B7A-0B9AC8CAAA61}" dt="2021-11-12T04:55:16.698" v="6086" actId="1076"/>
          <ac:spMkLst>
            <pc:docMk/>
            <pc:sldMk cId="2277191494" sldId="2652"/>
            <ac:spMk id="27" creationId="{DFF52DF6-C49D-EA41-8171-3D8F457395D5}"/>
          </ac:spMkLst>
        </pc:spChg>
        <pc:spChg chg="add del mod">
          <ac:chgData name="魏 星达" userId="ca17b13798aa44f7" providerId="LiveId" clId="{D8B5E3FB-3C5E-744C-8B7A-0B9AC8CAAA61}" dt="2021-11-12T04:54:37.947" v="6065" actId="478"/>
          <ac:spMkLst>
            <pc:docMk/>
            <pc:sldMk cId="2277191494" sldId="2652"/>
            <ac:spMk id="29" creationId="{34136873-E00F-EA4B-8B80-8C1F5F12F819}"/>
          </ac:spMkLst>
        </pc:spChg>
        <pc:spChg chg="add del mod">
          <ac:chgData name="魏 星达" userId="ca17b13798aa44f7" providerId="LiveId" clId="{D8B5E3FB-3C5E-744C-8B7A-0B9AC8CAAA61}" dt="2021-11-12T04:54:43.656" v="6066" actId="478"/>
          <ac:spMkLst>
            <pc:docMk/>
            <pc:sldMk cId="2277191494" sldId="2652"/>
            <ac:spMk id="34" creationId="{92C11F4D-FEBF-414D-9109-C75C79253DA6}"/>
          </ac:spMkLst>
        </pc:spChg>
        <pc:spChg chg="add del mod">
          <ac:chgData name="魏 星达" userId="ca17b13798aa44f7" providerId="LiveId" clId="{D8B5E3FB-3C5E-744C-8B7A-0B9AC8CAAA61}" dt="2021-11-12T04:54:33.170" v="6064" actId="478"/>
          <ac:spMkLst>
            <pc:docMk/>
            <pc:sldMk cId="2277191494" sldId="2652"/>
            <ac:spMk id="35" creationId="{5597C99A-3A9A-DB4B-876B-C811AB6B9EF6}"/>
          </ac:spMkLst>
        </pc:spChg>
        <pc:graphicFrameChg chg="add mod">
          <ac:chgData name="魏 星达" userId="ca17b13798aa44f7" providerId="LiveId" clId="{D8B5E3FB-3C5E-744C-8B7A-0B9AC8CAAA61}" dt="2021-11-12T04:55:16.698" v="6086" actId="1076"/>
          <ac:graphicFrameMkLst>
            <pc:docMk/>
            <pc:sldMk cId="2277191494" sldId="2652"/>
            <ac:graphicFrameMk id="25" creationId="{0D1B7A1B-6E3C-BA48-9408-2E2F37B224E8}"/>
          </ac:graphicFrameMkLst>
        </pc:graphicFrameChg>
        <pc:picChg chg="add del mod">
          <ac:chgData name="魏 星达" userId="ca17b13798aa44f7" providerId="LiveId" clId="{D8B5E3FB-3C5E-744C-8B7A-0B9AC8CAAA61}" dt="2021-11-12T04:54:37.947" v="6065" actId="478"/>
          <ac:picMkLst>
            <pc:docMk/>
            <pc:sldMk cId="2277191494" sldId="2652"/>
            <ac:picMk id="20" creationId="{12E5CCDF-707B-FC4E-BE0C-5441D5D5D955}"/>
          </ac:picMkLst>
        </pc:picChg>
        <pc:cxnChg chg="add del mod">
          <ac:chgData name="魏 星达" userId="ca17b13798aa44f7" providerId="LiveId" clId="{D8B5E3FB-3C5E-744C-8B7A-0B9AC8CAAA61}" dt="2021-11-12T04:54:43.656" v="6066" actId="478"/>
          <ac:cxnSpMkLst>
            <pc:docMk/>
            <pc:sldMk cId="2277191494" sldId="2652"/>
            <ac:cxnSpMk id="26" creationId="{196CC691-7238-2240-8AC0-6ED923840A5A}"/>
          </ac:cxnSpMkLst>
        </pc:cxnChg>
        <pc:cxnChg chg="add del mod">
          <ac:chgData name="魏 星达" userId="ca17b13798aa44f7" providerId="LiveId" clId="{D8B5E3FB-3C5E-744C-8B7A-0B9AC8CAAA61}" dt="2021-11-12T04:54:43.656" v="6066" actId="478"/>
          <ac:cxnSpMkLst>
            <pc:docMk/>
            <pc:sldMk cId="2277191494" sldId="2652"/>
            <ac:cxnSpMk id="30" creationId="{3B10005D-8724-3945-96BD-9BE3DDEC00F7}"/>
          </ac:cxnSpMkLst>
        </pc:cxnChg>
        <pc:cxnChg chg="add del mod">
          <ac:chgData name="魏 星达" userId="ca17b13798aa44f7" providerId="LiveId" clId="{D8B5E3FB-3C5E-744C-8B7A-0B9AC8CAAA61}" dt="2021-11-12T04:54:43.656" v="6066" actId="478"/>
          <ac:cxnSpMkLst>
            <pc:docMk/>
            <pc:sldMk cId="2277191494" sldId="2652"/>
            <ac:cxnSpMk id="31" creationId="{735FBC6F-060B-BE4D-8FE3-E9A5DA0025FB}"/>
          </ac:cxnSpMkLst>
        </pc:cxnChg>
      </pc:sldChg>
      <pc:sldChg chg="new del">
        <pc:chgData name="魏 星达" userId="ca17b13798aa44f7" providerId="LiveId" clId="{D8B5E3FB-3C5E-744C-8B7A-0B9AC8CAAA61}" dt="2021-11-08T11:37:11.573" v="206" actId="680"/>
        <pc:sldMkLst>
          <pc:docMk/>
          <pc:sldMk cId="1389984372" sldId="2653"/>
        </pc:sldMkLst>
      </pc:sldChg>
      <pc:sldChg chg="modSp new del mod">
        <pc:chgData name="魏 星达" userId="ca17b13798aa44f7" providerId="LiveId" clId="{D8B5E3FB-3C5E-744C-8B7A-0B9AC8CAAA61}" dt="2021-11-12T07:02:51.054" v="7948" actId="2696"/>
        <pc:sldMkLst>
          <pc:docMk/>
          <pc:sldMk cId="4243528838" sldId="2653"/>
        </pc:sldMkLst>
        <pc:spChg chg="mod">
          <ac:chgData name="魏 星达" userId="ca17b13798aa44f7" providerId="LiveId" clId="{D8B5E3FB-3C5E-744C-8B7A-0B9AC8CAAA61}" dt="2021-11-08T11:39:38.471" v="637" actId="20577"/>
          <ac:spMkLst>
            <pc:docMk/>
            <pc:sldMk cId="4243528838" sldId="2653"/>
            <ac:spMk id="2" creationId="{F6B72A24-C80E-2B49-99AC-873383DE90A6}"/>
          </ac:spMkLst>
        </pc:spChg>
        <pc:spChg chg="mod">
          <ac:chgData name="魏 星达" userId="ca17b13798aa44f7" providerId="LiveId" clId="{D8B5E3FB-3C5E-744C-8B7A-0B9AC8CAAA61}" dt="2021-11-08T11:43:42.298" v="879" actId="20577"/>
          <ac:spMkLst>
            <pc:docMk/>
            <pc:sldMk cId="4243528838" sldId="2653"/>
            <ac:spMk id="3" creationId="{536E320B-C4CD-ED46-B950-353AC4302F4B}"/>
          </ac:spMkLst>
        </pc:spChg>
      </pc:sldChg>
      <pc:sldChg chg="new del">
        <pc:chgData name="魏 星达" userId="ca17b13798aa44f7" providerId="LiveId" clId="{D8B5E3FB-3C5E-744C-8B7A-0B9AC8CAAA61}" dt="2021-11-08T11:51:42.786" v="1085" actId="680"/>
        <pc:sldMkLst>
          <pc:docMk/>
          <pc:sldMk cId="2150956381" sldId="2654"/>
        </pc:sldMkLst>
      </pc:sldChg>
      <pc:sldChg chg="addSp modSp new mod modAnim">
        <pc:chgData name="魏 星达" userId="ca17b13798aa44f7" providerId="LiveId" clId="{D8B5E3FB-3C5E-744C-8B7A-0B9AC8CAAA61}" dt="2021-11-10T05:18:49.447" v="1497"/>
        <pc:sldMkLst>
          <pc:docMk/>
          <pc:sldMk cId="3306522055" sldId="2654"/>
        </pc:sldMkLst>
        <pc:spChg chg="mod">
          <ac:chgData name="魏 星达" userId="ca17b13798aa44f7" providerId="LiveId" clId="{D8B5E3FB-3C5E-744C-8B7A-0B9AC8CAAA61}" dt="2021-11-10T05:15:29.937" v="1315" actId="20577"/>
          <ac:spMkLst>
            <pc:docMk/>
            <pc:sldMk cId="3306522055" sldId="2654"/>
            <ac:spMk id="2" creationId="{DA6E9BBF-69B1-B447-BA73-E1B91707BA1C}"/>
          </ac:spMkLst>
        </pc:spChg>
        <pc:spChg chg="mod">
          <ac:chgData name="魏 星达" userId="ca17b13798aa44f7" providerId="LiveId" clId="{D8B5E3FB-3C5E-744C-8B7A-0B9AC8CAAA61}" dt="2021-11-10T05:18:27.011" v="1489"/>
          <ac:spMkLst>
            <pc:docMk/>
            <pc:sldMk cId="3306522055" sldId="2654"/>
            <ac:spMk id="3" creationId="{1F06583F-ABFE-7749-BA14-1E999E818958}"/>
          </ac:spMkLst>
        </pc:spChg>
        <pc:spChg chg="add mod">
          <ac:chgData name="魏 星达" userId="ca17b13798aa44f7" providerId="LiveId" clId="{D8B5E3FB-3C5E-744C-8B7A-0B9AC8CAAA61}" dt="2021-11-10T05:18:46.985" v="1496" actId="1076"/>
          <ac:spMkLst>
            <pc:docMk/>
            <pc:sldMk cId="3306522055" sldId="2654"/>
            <ac:spMk id="5" creationId="{97D26A45-D7D5-FE4E-BC73-ECEFF2A8A874}"/>
          </ac:spMkLst>
        </pc:spChg>
      </pc:sldChg>
      <pc:sldChg chg="addSp delSp modSp new mod modNotesTx">
        <pc:chgData name="魏 星达" userId="ca17b13798aa44f7" providerId="LiveId" clId="{D8B5E3FB-3C5E-744C-8B7A-0B9AC8CAAA61}" dt="2021-11-11T13:15:22.678" v="2362" actId="2711"/>
        <pc:sldMkLst>
          <pc:docMk/>
          <pc:sldMk cId="1927577974" sldId="2655"/>
        </pc:sldMkLst>
        <pc:spChg chg="mod">
          <ac:chgData name="魏 星达" userId="ca17b13798aa44f7" providerId="LiveId" clId="{D8B5E3FB-3C5E-744C-8B7A-0B9AC8CAAA61}" dt="2021-11-10T05:19:07.098" v="1515" actId="20577"/>
          <ac:spMkLst>
            <pc:docMk/>
            <pc:sldMk cId="1927577974" sldId="2655"/>
            <ac:spMk id="2" creationId="{33CD23B9-83D4-1645-B482-C9865C3F3ACD}"/>
          </ac:spMkLst>
        </pc:spChg>
        <pc:spChg chg="mod">
          <ac:chgData name="魏 星达" userId="ca17b13798aa44f7" providerId="LiveId" clId="{D8B5E3FB-3C5E-744C-8B7A-0B9AC8CAAA61}" dt="2021-11-11T13:15:22.678" v="2362" actId="2711"/>
          <ac:spMkLst>
            <pc:docMk/>
            <pc:sldMk cId="1927577974" sldId="2655"/>
            <ac:spMk id="3" creationId="{A7669EFA-672A-234B-86E9-6CD010DBC2AD}"/>
          </ac:spMkLst>
        </pc:spChg>
        <pc:picChg chg="add del">
          <ac:chgData name="魏 星达" userId="ca17b13798aa44f7" providerId="LiveId" clId="{D8B5E3FB-3C5E-744C-8B7A-0B9AC8CAAA61}" dt="2021-11-10T05:19:04.560" v="1500"/>
          <ac:picMkLst>
            <pc:docMk/>
            <pc:sldMk cId="1927577974" sldId="2655"/>
            <ac:picMk id="1025" creationId="{097321E1-7556-514D-B750-A8F412F0219B}"/>
          </ac:picMkLst>
        </pc:picChg>
      </pc:sldChg>
      <pc:sldChg chg="addSp delSp modSp new mod modNotesTx">
        <pc:chgData name="魏 星达" userId="ca17b13798aa44f7" providerId="LiveId" clId="{D8B5E3FB-3C5E-744C-8B7A-0B9AC8CAAA61}" dt="2021-11-11T12:54:21.064" v="2259" actId="2085"/>
        <pc:sldMkLst>
          <pc:docMk/>
          <pc:sldMk cId="1219633917" sldId="2656"/>
        </pc:sldMkLst>
        <pc:spChg chg="mod">
          <ac:chgData name="魏 星达" userId="ca17b13798aa44f7" providerId="LiveId" clId="{D8B5E3FB-3C5E-744C-8B7A-0B9AC8CAAA61}" dt="2021-11-10T05:23:11.552" v="1737" actId="20577"/>
          <ac:spMkLst>
            <pc:docMk/>
            <pc:sldMk cId="1219633917" sldId="2656"/>
            <ac:spMk id="2" creationId="{BEF0A6B2-3361-134C-99AA-4132CDCEB973}"/>
          </ac:spMkLst>
        </pc:spChg>
        <pc:spChg chg="del mod">
          <ac:chgData name="魏 星达" userId="ca17b13798aa44f7" providerId="LiveId" clId="{D8B5E3FB-3C5E-744C-8B7A-0B9AC8CAAA61}" dt="2021-11-11T12:42:08.643" v="1794" actId="478"/>
          <ac:spMkLst>
            <pc:docMk/>
            <pc:sldMk cId="1219633917" sldId="2656"/>
            <ac:spMk id="3" creationId="{501F40EE-FBF7-9045-BC93-48644D730B72}"/>
          </ac:spMkLst>
        </pc:spChg>
        <pc:spChg chg="add del mod">
          <ac:chgData name="魏 星达" userId="ca17b13798aa44f7" providerId="LiveId" clId="{D8B5E3FB-3C5E-744C-8B7A-0B9AC8CAAA61}" dt="2021-11-11T12:44:47.911" v="1899" actId="478"/>
          <ac:spMkLst>
            <pc:docMk/>
            <pc:sldMk cId="1219633917" sldId="2656"/>
            <ac:spMk id="5" creationId="{B468014A-2BC2-7941-A11E-FF7DCAC039C4}"/>
          </ac:spMkLst>
        </pc:spChg>
        <pc:spChg chg="add mod">
          <ac:chgData name="魏 星达" userId="ca17b13798aa44f7" providerId="LiveId" clId="{D8B5E3FB-3C5E-744C-8B7A-0B9AC8CAAA61}" dt="2021-11-11T12:42:40.095" v="1811" actId="1076"/>
          <ac:spMkLst>
            <pc:docMk/>
            <pc:sldMk cId="1219633917" sldId="2656"/>
            <ac:spMk id="6" creationId="{0E8AC604-2706-CD44-A694-C15F9C44375B}"/>
          </ac:spMkLst>
        </pc:spChg>
        <pc:spChg chg="add mod">
          <ac:chgData name="魏 星达" userId="ca17b13798aa44f7" providerId="LiveId" clId="{D8B5E3FB-3C5E-744C-8B7A-0B9AC8CAAA61}" dt="2021-11-11T12:42:40.095" v="1811" actId="1076"/>
          <ac:spMkLst>
            <pc:docMk/>
            <pc:sldMk cId="1219633917" sldId="2656"/>
            <ac:spMk id="7" creationId="{37A5EA68-F5A5-6546-8620-A6C839D0B4DC}"/>
          </ac:spMkLst>
        </pc:spChg>
        <pc:spChg chg="add mod">
          <ac:chgData name="魏 星达" userId="ca17b13798aa44f7" providerId="LiveId" clId="{D8B5E3FB-3C5E-744C-8B7A-0B9AC8CAAA61}" dt="2021-11-11T12:42:40.095" v="1811" actId="1076"/>
          <ac:spMkLst>
            <pc:docMk/>
            <pc:sldMk cId="1219633917" sldId="2656"/>
            <ac:spMk id="8" creationId="{4C358EFA-C65A-D942-912F-4594B803B591}"/>
          </ac:spMkLst>
        </pc:spChg>
        <pc:spChg chg="add mod">
          <ac:chgData name="魏 星达" userId="ca17b13798aa44f7" providerId="LiveId" clId="{D8B5E3FB-3C5E-744C-8B7A-0B9AC8CAAA61}" dt="2021-11-11T12:42:40.095" v="1811" actId="1076"/>
          <ac:spMkLst>
            <pc:docMk/>
            <pc:sldMk cId="1219633917" sldId="2656"/>
            <ac:spMk id="10" creationId="{4BD4092B-7C42-A541-A809-60E7344879F3}"/>
          </ac:spMkLst>
        </pc:spChg>
        <pc:spChg chg="add mod">
          <ac:chgData name="魏 星达" userId="ca17b13798aa44f7" providerId="LiveId" clId="{D8B5E3FB-3C5E-744C-8B7A-0B9AC8CAAA61}" dt="2021-11-11T12:51:10.977" v="2249" actId="14100"/>
          <ac:spMkLst>
            <pc:docMk/>
            <pc:sldMk cId="1219633917" sldId="2656"/>
            <ac:spMk id="13" creationId="{069AEF3E-5B1F-644F-936A-BDEE5CCC5261}"/>
          </ac:spMkLst>
        </pc:spChg>
        <pc:spChg chg="add mod">
          <ac:chgData name="魏 星达" userId="ca17b13798aa44f7" providerId="LiveId" clId="{D8B5E3FB-3C5E-744C-8B7A-0B9AC8CAAA61}" dt="2021-11-11T12:54:21.064" v="2259" actId="2085"/>
          <ac:spMkLst>
            <pc:docMk/>
            <pc:sldMk cId="1219633917" sldId="2656"/>
            <ac:spMk id="14" creationId="{A55F1922-3508-BF47-A77B-ED8A7F85EB2F}"/>
          </ac:spMkLst>
        </pc:spChg>
        <pc:spChg chg="add del mod">
          <ac:chgData name="魏 星达" userId="ca17b13798aa44f7" providerId="LiveId" clId="{D8B5E3FB-3C5E-744C-8B7A-0B9AC8CAAA61}" dt="2021-11-11T12:50:51.703" v="2238" actId="478"/>
          <ac:spMkLst>
            <pc:docMk/>
            <pc:sldMk cId="1219633917" sldId="2656"/>
            <ac:spMk id="15" creationId="{0C217F73-52EA-094F-9749-20C8F087EE25}"/>
          </ac:spMkLst>
        </pc:spChg>
        <pc:spChg chg="add mod">
          <ac:chgData name="魏 星达" userId="ca17b13798aa44f7" providerId="LiveId" clId="{D8B5E3FB-3C5E-744C-8B7A-0B9AC8CAAA61}" dt="2021-11-11T12:51:03.599" v="2247" actId="14100"/>
          <ac:spMkLst>
            <pc:docMk/>
            <pc:sldMk cId="1219633917" sldId="2656"/>
            <ac:spMk id="16" creationId="{B1B63914-8058-5648-AEA2-484C03ACBB31}"/>
          </ac:spMkLst>
        </pc:spChg>
        <pc:spChg chg="add mod">
          <ac:chgData name="魏 星达" userId="ca17b13798aa44f7" providerId="LiveId" clId="{D8B5E3FB-3C5E-744C-8B7A-0B9AC8CAAA61}" dt="2021-11-11T12:51:40.745" v="2251" actId="692"/>
          <ac:spMkLst>
            <pc:docMk/>
            <pc:sldMk cId="1219633917" sldId="2656"/>
            <ac:spMk id="17" creationId="{5A40F87F-C087-9E40-9400-1FD564B711AD}"/>
          </ac:spMkLst>
        </pc:spChg>
        <pc:spChg chg="add mod">
          <ac:chgData name="魏 星达" userId="ca17b13798aa44f7" providerId="LiveId" clId="{D8B5E3FB-3C5E-744C-8B7A-0B9AC8CAAA61}" dt="2021-11-11T12:52:02.008" v="2254" actId="14100"/>
          <ac:spMkLst>
            <pc:docMk/>
            <pc:sldMk cId="1219633917" sldId="2656"/>
            <ac:spMk id="18" creationId="{502C560B-3DBA-6E41-BD97-D54528A9F7F4}"/>
          </ac:spMkLst>
        </pc:spChg>
        <pc:cxnChg chg="add mod">
          <ac:chgData name="魏 星达" userId="ca17b13798aa44f7" providerId="LiveId" clId="{D8B5E3FB-3C5E-744C-8B7A-0B9AC8CAAA61}" dt="2021-11-11T12:42:40.095" v="1811" actId="1076"/>
          <ac:cxnSpMkLst>
            <pc:docMk/>
            <pc:sldMk cId="1219633917" sldId="2656"/>
            <ac:cxnSpMk id="9" creationId="{70C3AC02-11AA-744C-9DC6-528B01C5E48E}"/>
          </ac:cxnSpMkLst>
        </pc:cxnChg>
        <pc:cxnChg chg="add mod">
          <ac:chgData name="魏 星达" userId="ca17b13798aa44f7" providerId="LiveId" clId="{D8B5E3FB-3C5E-744C-8B7A-0B9AC8CAAA61}" dt="2021-11-11T12:42:40.095" v="1811" actId="1076"/>
          <ac:cxnSpMkLst>
            <pc:docMk/>
            <pc:sldMk cId="1219633917" sldId="2656"/>
            <ac:cxnSpMk id="11" creationId="{A68D9155-A6D7-DE46-88B3-8AF0F619F55F}"/>
          </ac:cxnSpMkLst>
        </pc:cxnChg>
        <pc:cxnChg chg="add mod">
          <ac:chgData name="魏 星达" userId="ca17b13798aa44f7" providerId="LiveId" clId="{D8B5E3FB-3C5E-744C-8B7A-0B9AC8CAAA61}" dt="2021-11-11T12:42:40.095" v="1811" actId="1076"/>
          <ac:cxnSpMkLst>
            <pc:docMk/>
            <pc:sldMk cId="1219633917" sldId="2656"/>
            <ac:cxnSpMk id="12" creationId="{D1672632-1CB6-4E4C-99C0-835B8AF7FDD1}"/>
          </ac:cxnSpMkLst>
        </pc:cxnChg>
      </pc:sldChg>
      <pc:sldChg chg="addSp delSp modSp new mod">
        <pc:chgData name="魏 星达" userId="ca17b13798aa44f7" providerId="LiveId" clId="{D8B5E3FB-3C5E-744C-8B7A-0B9AC8CAAA61}" dt="2021-11-12T04:43:52.182" v="5428" actId="20577"/>
        <pc:sldMkLst>
          <pc:docMk/>
          <pc:sldMk cId="724771330" sldId="2657"/>
        </pc:sldMkLst>
        <pc:spChg chg="mod">
          <ac:chgData name="魏 星达" userId="ca17b13798aa44f7" providerId="LiveId" clId="{D8B5E3FB-3C5E-744C-8B7A-0B9AC8CAAA61}" dt="2021-11-11T12:54:53.735" v="2261"/>
          <ac:spMkLst>
            <pc:docMk/>
            <pc:sldMk cId="724771330" sldId="2657"/>
            <ac:spMk id="2" creationId="{47379F17-9FD5-3243-BC84-B3C23DED87CD}"/>
          </ac:spMkLst>
        </pc:spChg>
        <pc:spChg chg="del">
          <ac:chgData name="魏 星达" userId="ca17b13798aa44f7" providerId="LiveId" clId="{D8B5E3FB-3C5E-744C-8B7A-0B9AC8CAAA61}" dt="2021-11-11T12:55:06.529" v="2263" actId="478"/>
          <ac:spMkLst>
            <pc:docMk/>
            <pc:sldMk cId="724771330" sldId="2657"/>
            <ac:spMk id="3" creationId="{21B9EC70-5B14-0D4E-A829-FC50C5D66279}"/>
          </ac:spMkLst>
        </pc:spChg>
        <pc:spChg chg="add mod">
          <ac:chgData name="魏 星达" userId="ca17b13798aa44f7" providerId="LiveId" clId="{D8B5E3FB-3C5E-744C-8B7A-0B9AC8CAAA61}" dt="2021-11-11T12:54:59.397" v="2262"/>
          <ac:spMkLst>
            <pc:docMk/>
            <pc:sldMk cId="724771330" sldId="2657"/>
            <ac:spMk id="5" creationId="{807150EC-40E9-2144-8F58-23245FACFB7B}"/>
          </ac:spMkLst>
        </pc:spChg>
        <pc:spChg chg="add mod">
          <ac:chgData name="魏 星达" userId="ca17b13798aa44f7" providerId="LiveId" clId="{D8B5E3FB-3C5E-744C-8B7A-0B9AC8CAAA61}" dt="2021-11-11T12:56:06.086" v="2285" actId="20577"/>
          <ac:spMkLst>
            <pc:docMk/>
            <pc:sldMk cId="724771330" sldId="2657"/>
            <ac:spMk id="7" creationId="{F24AE628-C96A-E14C-A965-F4126FFE6121}"/>
          </ac:spMkLst>
        </pc:spChg>
        <pc:spChg chg="add del mod">
          <ac:chgData name="魏 星达" userId="ca17b13798aa44f7" providerId="LiveId" clId="{D8B5E3FB-3C5E-744C-8B7A-0B9AC8CAAA61}" dt="2021-11-11T12:55:39.491" v="2271"/>
          <ac:spMkLst>
            <pc:docMk/>
            <pc:sldMk cId="724771330" sldId="2657"/>
            <ac:spMk id="8" creationId="{1DFC6349-F729-474F-A250-7C6F3F36EB8A}"/>
          </ac:spMkLst>
        </pc:spChg>
        <pc:spChg chg="add mod">
          <ac:chgData name="魏 星达" userId="ca17b13798aa44f7" providerId="LiveId" clId="{D8B5E3FB-3C5E-744C-8B7A-0B9AC8CAAA61}" dt="2021-11-11T12:56:15.064" v="2287" actId="1076"/>
          <ac:spMkLst>
            <pc:docMk/>
            <pc:sldMk cId="724771330" sldId="2657"/>
            <ac:spMk id="9" creationId="{EFC10CAC-8EC3-3444-B231-3A502AE854D0}"/>
          </ac:spMkLst>
        </pc:spChg>
        <pc:spChg chg="add del mod">
          <ac:chgData name="魏 星达" userId="ca17b13798aa44f7" providerId="LiveId" clId="{D8B5E3FB-3C5E-744C-8B7A-0B9AC8CAAA61}" dt="2021-11-11T13:02:20.606" v="2294" actId="478"/>
          <ac:spMkLst>
            <pc:docMk/>
            <pc:sldMk cId="724771330" sldId="2657"/>
            <ac:spMk id="10" creationId="{F060344E-8924-CA4F-9252-374B2265AB5D}"/>
          </ac:spMkLst>
        </pc:spChg>
        <pc:spChg chg="add mod">
          <ac:chgData name="魏 星达" userId="ca17b13798aa44f7" providerId="LiveId" clId="{D8B5E3FB-3C5E-744C-8B7A-0B9AC8CAAA61}" dt="2021-11-11T13:12:50.366" v="2309" actId="1076"/>
          <ac:spMkLst>
            <pc:docMk/>
            <pc:sldMk cId="724771330" sldId="2657"/>
            <ac:spMk id="11" creationId="{A8454581-2669-974F-9764-2E36CA17560A}"/>
          </ac:spMkLst>
        </pc:spChg>
        <pc:spChg chg="add mod">
          <ac:chgData name="魏 星达" userId="ca17b13798aa44f7" providerId="LiveId" clId="{D8B5E3FB-3C5E-744C-8B7A-0B9AC8CAAA61}" dt="2021-11-12T04:43:52.182" v="5428" actId="20577"/>
          <ac:spMkLst>
            <pc:docMk/>
            <pc:sldMk cId="724771330" sldId="2657"/>
            <ac:spMk id="12" creationId="{5C16C0C6-87CB-1243-952E-CDBB7B4C8725}"/>
          </ac:spMkLst>
        </pc:spChg>
        <pc:picChg chg="add mod">
          <ac:chgData name="魏 星达" userId="ca17b13798aa44f7" providerId="LiveId" clId="{D8B5E3FB-3C5E-744C-8B7A-0B9AC8CAAA61}" dt="2021-11-11T13:12:40.843" v="2305" actId="1076"/>
          <ac:picMkLst>
            <pc:docMk/>
            <pc:sldMk cId="724771330" sldId="2657"/>
            <ac:picMk id="6" creationId="{D2E2A52C-94C5-0046-A298-1239023CA58C}"/>
          </ac:picMkLst>
        </pc:picChg>
      </pc:sldChg>
      <pc:sldChg chg="addSp modSp add mod">
        <pc:chgData name="魏 星达" userId="ca17b13798aa44f7" providerId="LiveId" clId="{D8B5E3FB-3C5E-744C-8B7A-0B9AC8CAAA61}" dt="2021-11-11T12:54:37.862" v="2260" actId="2085"/>
        <pc:sldMkLst>
          <pc:docMk/>
          <pc:sldMk cId="1617193540" sldId="2658"/>
        </pc:sldMkLst>
        <pc:spChg chg="add mod">
          <ac:chgData name="魏 星达" userId="ca17b13798aa44f7" providerId="LiveId" clId="{D8B5E3FB-3C5E-744C-8B7A-0B9AC8CAAA61}" dt="2021-11-11T12:52:23.608" v="2256" actId="692"/>
          <ac:spMkLst>
            <pc:docMk/>
            <pc:sldMk cId="1617193540" sldId="2658"/>
            <ac:spMk id="3" creationId="{0F194689-2E64-8044-9982-A0EDFC4A96D8}"/>
          </ac:spMkLst>
        </pc:spChg>
        <pc:spChg chg="add mod">
          <ac:chgData name="魏 星达" userId="ca17b13798aa44f7" providerId="LiveId" clId="{D8B5E3FB-3C5E-744C-8B7A-0B9AC8CAAA61}" dt="2021-11-11T12:52:37.562" v="2258" actId="692"/>
          <ac:spMkLst>
            <pc:docMk/>
            <pc:sldMk cId="1617193540" sldId="2658"/>
            <ac:spMk id="5" creationId="{1C06474A-CF9A-9145-B676-770DD6E57E94}"/>
          </ac:spMkLst>
        </pc:spChg>
        <pc:spChg chg="mod">
          <ac:chgData name="魏 星达" userId="ca17b13798aa44f7" providerId="LiveId" clId="{D8B5E3FB-3C5E-744C-8B7A-0B9AC8CAAA61}" dt="2021-11-11T12:54:37.862" v="2260" actId="2085"/>
          <ac:spMkLst>
            <pc:docMk/>
            <pc:sldMk cId="1617193540" sldId="2658"/>
            <ac:spMk id="14" creationId="{A55F1922-3508-BF47-A77B-ED8A7F85EB2F}"/>
          </ac:spMkLst>
        </pc:spChg>
      </pc:sldChg>
      <pc:sldChg chg="modSp new mod">
        <pc:chgData name="魏 星达" userId="ca17b13798aa44f7" providerId="LiveId" clId="{D8B5E3FB-3C5E-744C-8B7A-0B9AC8CAAA61}" dt="2021-11-11T14:13:21.870" v="3439" actId="20577"/>
        <pc:sldMkLst>
          <pc:docMk/>
          <pc:sldMk cId="2731668716" sldId="2659"/>
        </pc:sldMkLst>
        <pc:spChg chg="mod">
          <ac:chgData name="魏 星达" userId="ca17b13798aa44f7" providerId="LiveId" clId="{D8B5E3FB-3C5E-744C-8B7A-0B9AC8CAAA61}" dt="2021-11-11T13:57:35.389" v="2784"/>
          <ac:spMkLst>
            <pc:docMk/>
            <pc:sldMk cId="2731668716" sldId="2659"/>
            <ac:spMk id="2" creationId="{887567E1-E60C-8A4A-9E05-C1C095B59F26}"/>
          </ac:spMkLst>
        </pc:spChg>
        <pc:spChg chg="mod">
          <ac:chgData name="魏 星达" userId="ca17b13798aa44f7" providerId="LiveId" clId="{D8B5E3FB-3C5E-744C-8B7A-0B9AC8CAAA61}" dt="2021-11-11T14:13:21.870" v="3439" actId="20577"/>
          <ac:spMkLst>
            <pc:docMk/>
            <pc:sldMk cId="2731668716" sldId="2659"/>
            <ac:spMk id="3" creationId="{645311D2-DA41-6A47-B19D-BCA56EA57F73}"/>
          </ac:spMkLst>
        </pc:spChg>
      </pc:sldChg>
      <pc:sldChg chg="addSp modSp add mod">
        <pc:chgData name="魏 星达" userId="ca17b13798aa44f7" providerId="LiveId" clId="{D8B5E3FB-3C5E-744C-8B7A-0B9AC8CAAA61}" dt="2021-11-11T13:22:15.990" v="2372" actId="1076"/>
        <pc:sldMkLst>
          <pc:docMk/>
          <pc:sldMk cId="540597255" sldId="2660"/>
        </pc:sldMkLst>
        <pc:spChg chg="add mod">
          <ac:chgData name="魏 星达" userId="ca17b13798aa44f7" providerId="LiveId" clId="{D8B5E3FB-3C5E-744C-8B7A-0B9AC8CAAA61}" dt="2021-11-11T13:14:45.060" v="2313" actId="692"/>
          <ac:spMkLst>
            <pc:docMk/>
            <pc:sldMk cId="540597255" sldId="2660"/>
            <ac:spMk id="3" creationId="{BD71F9EC-ADE1-9F42-A61D-06DD2A0FAD9E}"/>
          </ac:spMkLst>
        </pc:spChg>
        <pc:spChg chg="add mod">
          <ac:chgData name="魏 星达" userId="ca17b13798aa44f7" providerId="LiveId" clId="{D8B5E3FB-3C5E-744C-8B7A-0B9AC8CAAA61}" dt="2021-11-11T13:21:41.383" v="2364" actId="1076"/>
          <ac:spMkLst>
            <pc:docMk/>
            <pc:sldMk cId="540597255" sldId="2660"/>
            <ac:spMk id="8" creationId="{0B2B7E50-5D8A-C043-A4A5-7273BB3A2B33}"/>
          </ac:spMkLst>
        </pc:spChg>
        <pc:spChg chg="add mod">
          <ac:chgData name="魏 星达" userId="ca17b13798aa44f7" providerId="LiveId" clId="{D8B5E3FB-3C5E-744C-8B7A-0B9AC8CAAA61}" dt="2021-11-11T13:22:15.990" v="2372" actId="1076"/>
          <ac:spMkLst>
            <pc:docMk/>
            <pc:sldMk cId="540597255" sldId="2660"/>
            <ac:spMk id="10" creationId="{A96C5F18-F255-5644-A44D-EBB18EB47AE1}"/>
          </ac:spMkLst>
        </pc:spChg>
        <pc:grpChg chg="add">
          <ac:chgData name="魏 星达" userId="ca17b13798aa44f7" providerId="LiveId" clId="{D8B5E3FB-3C5E-744C-8B7A-0B9AC8CAAA61}" dt="2021-11-11T13:22:10.859" v="2371" actId="164"/>
          <ac:grpSpMkLst>
            <pc:docMk/>
            <pc:sldMk cId="540597255" sldId="2660"/>
            <ac:grpSpMk id="13" creationId="{AEC1477F-6562-1E4C-B441-91A0061267D3}"/>
          </ac:grpSpMkLst>
        </pc:grpChg>
      </pc:sldChg>
      <pc:sldChg chg="addSp delSp modSp add mod">
        <pc:chgData name="魏 星达" userId="ca17b13798aa44f7" providerId="LiveId" clId="{D8B5E3FB-3C5E-744C-8B7A-0B9AC8CAAA61}" dt="2021-11-11T13:25:54.501" v="2410" actId="207"/>
        <pc:sldMkLst>
          <pc:docMk/>
          <pc:sldMk cId="3140817402" sldId="2661"/>
        </pc:sldMkLst>
        <pc:spChg chg="del">
          <ac:chgData name="魏 星达" userId="ca17b13798aa44f7" providerId="LiveId" clId="{D8B5E3FB-3C5E-744C-8B7A-0B9AC8CAAA61}" dt="2021-11-11T13:22:22.067" v="2374" actId="478"/>
          <ac:spMkLst>
            <pc:docMk/>
            <pc:sldMk cId="3140817402" sldId="2661"/>
            <ac:spMk id="3" creationId="{BD71F9EC-ADE1-9F42-A61D-06DD2A0FAD9E}"/>
          </ac:spMkLst>
        </pc:spChg>
        <pc:spChg chg="mod">
          <ac:chgData name="魏 星达" userId="ca17b13798aa44f7" providerId="LiveId" clId="{D8B5E3FB-3C5E-744C-8B7A-0B9AC8CAAA61}" dt="2021-11-11T13:22:41.420" v="2375"/>
          <ac:spMkLst>
            <pc:docMk/>
            <pc:sldMk cId="3140817402" sldId="2661"/>
            <ac:spMk id="15" creationId="{2944F125-219F-6340-AB71-19FB46EEA948}"/>
          </ac:spMkLst>
        </pc:spChg>
        <pc:spChg chg="mod">
          <ac:chgData name="魏 星达" userId="ca17b13798aa44f7" providerId="LiveId" clId="{D8B5E3FB-3C5E-744C-8B7A-0B9AC8CAAA61}" dt="2021-11-11T13:22:47.235" v="2377" actId="20577"/>
          <ac:spMkLst>
            <pc:docMk/>
            <pc:sldMk cId="3140817402" sldId="2661"/>
            <ac:spMk id="16" creationId="{8F4BC04C-FCDF-7046-8076-C2BAC77DBCCF}"/>
          </ac:spMkLst>
        </pc:spChg>
        <pc:spChg chg="add mod">
          <ac:chgData name="魏 星达" userId="ca17b13798aa44f7" providerId="LiveId" clId="{D8B5E3FB-3C5E-744C-8B7A-0B9AC8CAAA61}" dt="2021-11-11T13:24:21.459" v="2386" actId="14100"/>
          <ac:spMkLst>
            <pc:docMk/>
            <pc:sldMk cId="3140817402" sldId="2661"/>
            <ac:spMk id="17" creationId="{7185CA2C-8891-8246-92E0-DFC7D2400F87}"/>
          </ac:spMkLst>
        </pc:spChg>
        <pc:spChg chg="add del">
          <ac:chgData name="魏 星达" userId="ca17b13798aa44f7" providerId="LiveId" clId="{D8B5E3FB-3C5E-744C-8B7A-0B9AC8CAAA61}" dt="2021-11-11T13:24:48.473" v="2388" actId="478"/>
          <ac:spMkLst>
            <pc:docMk/>
            <pc:sldMk cId="3140817402" sldId="2661"/>
            <ac:spMk id="18" creationId="{4A70967D-06D7-A245-A8E3-5EECCD1F29C7}"/>
          </ac:spMkLst>
        </pc:spChg>
        <pc:spChg chg="add">
          <ac:chgData name="魏 星达" userId="ca17b13798aa44f7" providerId="LiveId" clId="{D8B5E3FB-3C5E-744C-8B7A-0B9AC8CAAA61}" dt="2021-11-11T13:24:56.608" v="2389" actId="11529"/>
          <ac:spMkLst>
            <pc:docMk/>
            <pc:sldMk cId="3140817402" sldId="2661"/>
            <ac:spMk id="19" creationId="{22247B93-5A8F-7842-B138-64F09E9FACA2}"/>
          </ac:spMkLst>
        </pc:spChg>
        <pc:spChg chg="add mod">
          <ac:chgData name="魏 星达" userId="ca17b13798aa44f7" providerId="LiveId" clId="{D8B5E3FB-3C5E-744C-8B7A-0B9AC8CAAA61}" dt="2021-11-11T13:25:50.564" v="2408" actId="14100"/>
          <ac:spMkLst>
            <pc:docMk/>
            <pc:sldMk cId="3140817402" sldId="2661"/>
            <ac:spMk id="20" creationId="{8F20A878-79D6-BD4D-9D04-8DD99B966550}"/>
          </ac:spMkLst>
        </pc:spChg>
        <pc:spChg chg="add mod">
          <ac:chgData name="魏 星达" userId="ca17b13798aa44f7" providerId="LiveId" clId="{D8B5E3FB-3C5E-744C-8B7A-0B9AC8CAAA61}" dt="2021-11-11T13:25:54.501" v="2410" actId="207"/>
          <ac:spMkLst>
            <pc:docMk/>
            <pc:sldMk cId="3140817402" sldId="2661"/>
            <ac:spMk id="21" creationId="{6F846502-8DBE-2245-BE8C-B58265F7FC35}"/>
          </ac:spMkLst>
        </pc:spChg>
        <pc:grpChg chg="add mod">
          <ac:chgData name="魏 星达" userId="ca17b13798aa44f7" providerId="LiveId" clId="{D8B5E3FB-3C5E-744C-8B7A-0B9AC8CAAA61}" dt="2021-11-11T13:22:45.296" v="2376" actId="1076"/>
          <ac:grpSpMkLst>
            <pc:docMk/>
            <pc:sldMk cId="3140817402" sldId="2661"/>
            <ac:grpSpMk id="14" creationId="{B401835B-8C24-674D-ABE3-8C9E6A5DCC79}"/>
          </ac:grpSpMkLst>
        </pc:grpChg>
      </pc:sldChg>
      <pc:sldChg chg="addSp delSp modSp add mod">
        <pc:chgData name="魏 星达" userId="ca17b13798aa44f7" providerId="LiveId" clId="{D8B5E3FB-3C5E-744C-8B7A-0B9AC8CAAA61}" dt="2021-11-11T13:27:23.854" v="2427" actId="1076"/>
        <pc:sldMkLst>
          <pc:docMk/>
          <pc:sldMk cId="2541025214" sldId="2662"/>
        </pc:sldMkLst>
        <pc:spChg chg="mod">
          <ac:chgData name="魏 星达" userId="ca17b13798aa44f7" providerId="LiveId" clId="{D8B5E3FB-3C5E-744C-8B7A-0B9AC8CAAA61}" dt="2021-11-11T13:26:56.713" v="2417" actId="14100"/>
          <ac:spMkLst>
            <pc:docMk/>
            <pc:sldMk cId="2541025214" sldId="2662"/>
            <ac:spMk id="17" creationId="{7185CA2C-8891-8246-92E0-DFC7D2400F87}"/>
          </ac:spMkLst>
        </pc:spChg>
        <pc:spChg chg="del">
          <ac:chgData name="魏 星达" userId="ca17b13798aa44f7" providerId="LiveId" clId="{D8B5E3FB-3C5E-744C-8B7A-0B9AC8CAAA61}" dt="2021-11-11T13:26:37.544" v="2412" actId="478"/>
          <ac:spMkLst>
            <pc:docMk/>
            <pc:sldMk cId="2541025214" sldId="2662"/>
            <ac:spMk id="19" creationId="{22247B93-5A8F-7842-B138-64F09E9FACA2}"/>
          </ac:spMkLst>
        </pc:spChg>
        <pc:spChg chg="del">
          <ac:chgData name="魏 星达" userId="ca17b13798aa44f7" providerId="LiveId" clId="{D8B5E3FB-3C5E-744C-8B7A-0B9AC8CAAA61}" dt="2021-11-11T13:26:38.959" v="2413" actId="478"/>
          <ac:spMkLst>
            <pc:docMk/>
            <pc:sldMk cId="2541025214" sldId="2662"/>
            <ac:spMk id="20" creationId="{8F20A878-79D6-BD4D-9D04-8DD99B966550}"/>
          </ac:spMkLst>
        </pc:spChg>
        <pc:spChg chg="del">
          <ac:chgData name="魏 星达" userId="ca17b13798aa44f7" providerId="LiveId" clId="{D8B5E3FB-3C5E-744C-8B7A-0B9AC8CAAA61}" dt="2021-11-11T13:26:37.544" v="2412" actId="478"/>
          <ac:spMkLst>
            <pc:docMk/>
            <pc:sldMk cId="2541025214" sldId="2662"/>
            <ac:spMk id="21" creationId="{6F846502-8DBE-2245-BE8C-B58265F7FC35}"/>
          </ac:spMkLst>
        </pc:spChg>
        <pc:spChg chg="mod">
          <ac:chgData name="魏 星达" userId="ca17b13798aa44f7" providerId="LiveId" clId="{D8B5E3FB-3C5E-744C-8B7A-0B9AC8CAAA61}" dt="2021-11-11T13:27:16.108" v="2425" actId="207"/>
          <ac:spMkLst>
            <pc:docMk/>
            <pc:sldMk cId="2541025214" sldId="2662"/>
            <ac:spMk id="23" creationId="{C4B5DE50-6F9D-7041-96A7-4C77A703F641}"/>
          </ac:spMkLst>
        </pc:spChg>
        <pc:spChg chg="mod">
          <ac:chgData name="魏 星达" userId="ca17b13798aa44f7" providerId="LiveId" clId="{D8B5E3FB-3C5E-744C-8B7A-0B9AC8CAAA61}" dt="2021-11-11T13:27:20.933" v="2426" actId="1076"/>
          <ac:spMkLst>
            <pc:docMk/>
            <pc:sldMk cId="2541025214" sldId="2662"/>
            <ac:spMk id="24" creationId="{A3F981AA-2B2E-854D-B424-4D9A44A6F449}"/>
          </ac:spMkLst>
        </pc:spChg>
        <pc:grpChg chg="add mod">
          <ac:chgData name="魏 星达" userId="ca17b13798aa44f7" providerId="LiveId" clId="{D8B5E3FB-3C5E-744C-8B7A-0B9AC8CAAA61}" dt="2021-11-11T13:27:23.854" v="2427" actId="1076"/>
          <ac:grpSpMkLst>
            <pc:docMk/>
            <pc:sldMk cId="2541025214" sldId="2662"/>
            <ac:grpSpMk id="22" creationId="{655B038C-870D-044F-A821-06BACE0F050A}"/>
          </ac:grpSpMkLst>
        </pc:grpChg>
      </pc:sldChg>
      <pc:sldChg chg="add del">
        <pc:chgData name="魏 星达" userId="ca17b13798aa44f7" providerId="LiveId" clId="{D8B5E3FB-3C5E-744C-8B7A-0B9AC8CAAA61}" dt="2021-11-11T13:24:15.467" v="2383"/>
        <pc:sldMkLst>
          <pc:docMk/>
          <pc:sldMk cId="3466828820" sldId="2662"/>
        </pc:sldMkLst>
      </pc:sldChg>
      <pc:sldChg chg="addSp modSp add mod">
        <pc:chgData name="魏 星达" userId="ca17b13798aa44f7" providerId="LiveId" clId="{D8B5E3FB-3C5E-744C-8B7A-0B9AC8CAAA61}" dt="2021-11-11T13:50:31.550" v="2436" actId="1076"/>
        <pc:sldMkLst>
          <pc:docMk/>
          <pc:sldMk cId="1269651683" sldId="2663"/>
        </pc:sldMkLst>
        <pc:spChg chg="mod">
          <ac:chgData name="魏 星达" userId="ca17b13798aa44f7" providerId="LiveId" clId="{D8B5E3FB-3C5E-744C-8B7A-0B9AC8CAAA61}" dt="2021-11-11T13:50:31.550" v="2436" actId="1076"/>
          <ac:spMkLst>
            <pc:docMk/>
            <pc:sldMk cId="1269651683" sldId="2663"/>
            <ac:spMk id="17" creationId="{7185CA2C-8891-8246-92E0-DFC7D2400F87}"/>
          </ac:spMkLst>
        </pc:spChg>
        <pc:spChg chg="mod">
          <ac:chgData name="魏 星达" userId="ca17b13798aa44f7" providerId="LiveId" clId="{D8B5E3FB-3C5E-744C-8B7A-0B9AC8CAAA61}" dt="2021-11-11T13:44:28.837" v="2432"/>
          <ac:spMkLst>
            <pc:docMk/>
            <pc:sldMk cId="1269651683" sldId="2663"/>
            <ac:spMk id="21" creationId="{8916E5FB-D220-5446-ADEC-8E937AFBAC33}"/>
          </ac:spMkLst>
        </pc:spChg>
        <pc:spChg chg="mod">
          <ac:chgData name="魏 星达" userId="ca17b13798aa44f7" providerId="LiveId" clId="{D8B5E3FB-3C5E-744C-8B7A-0B9AC8CAAA61}" dt="2021-11-11T13:44:33.154" v="2434" actId="20577"/>
          <ac:spMkLst>
            <pc:docMk/>
            <pc:sldMk cId="1269651683" sldId="2663"/>
            <ac:spMk id="25" creationId="{A8F69B50-9565-2040-B529-44400D642B11}"/>
          </ac:spMkLst>
        </pc:spChg>
        <pc:grpChg chg="add mod">
          <ac:chgData name="魏 星达" userId="ca17b13798aa44f7" providerId="LiveId" clId="{D8B5E3FB-3C5E-744C-8B7A-0B9AC8CAAA61}" dt="2021-11-11T13:44:38.354" v="2435" actId="1076"/>
          <ac:grpSpMkLst>
            <pc:docMk/>
            <pc:sldMk cId="1269651683" sldId="2663"/>
            <ac:grpSpMk id="20" creationId="{7700C439-5DC7-B840-997A-D87ADC2B2FF8}"/>
          </ac:grpSpMkLst>
        </pc:grpChg>
      </pc:sldChg>
      <pc:sldChg chg="addSp modSp add mod">
        <pc:chgData name="魏 星达" userId="ca17b13798aa44f7" providerId="LiveId" clId="{D8B5E3FB-3C5E-744C-8B7A-0B9AC8CAAA61}" dt="2021-11-11T13:51:39.160" v="2447" actId="11529"/>
        <pc:sldMkLst>
          <pc:docMk/>
          <pc:sldMk cId="865845595" sldId="2664"/>
        </pc:sldMkLst>
        <pc:spChg chg="add">
          <ac:chgData name="魏 星达" userId="ca17b13798aa44f7" providerId="LiveId" clId="{D8B5E3FB-3C5E-744C-8B7A-0B9AC8CAAA61}" dt="2021-11-11T13:51:39.160" v="2447" actId="11529"/>
          <ac:spMkLst>
            <pc:docMk/>
            <pc:sldMk cId="865845595" sldId="2664"/>
            <ac:spMk id="3" creationId="{53910223-E900-7E4A-AA8B-2D53F0520E16}"/>
          </ac:spMkLst>
        </pc:spChg>
        <pc:spChg chg="mod">
          <ac:chgData name="魏 星达" userId="ca17b13798aa44f7" providerId="LiveId" clId="{D8B5E3FB-3C5E-744C-8B7A-0B9AC8CAAA61}" dt="2021-11-11T13:50:52.253" v="2439" actId="1076"/>
          <ac:spMkLst>
            <pc:docMk/>
            <pc:sldMk cId="865845595" sldId="2664"/>
            <ac:spMk id="9" creationId="{EFC10CAC-8EC3-3444-B231-3A502AE854D0}"/>
          </ac:spMkLst>
        </pc:spChg>
        <pc:spChg chg="mod">
          <ac:chgData name="魏 星达" userId="ca17b13798aa44f7" providerId="LiveId" clId="{D8B5E3FB-3C5E-744C-8B7A-0B9AC8CAAA61}" dt="2021-11-11T13:51:09.841" v="2443" actId="1076"/>
          <ac:spMkLst>
            <pc:docMk/>
            <pc:sldMk cId="865845595" sldId="2664"/>
            <ac:spMk id="17" creationId="{7185CA2C-8891-8246-92E0-DFC7D2400F87}"/>
          </ac:spMkLst>
        </pc:spChg>
        <pc:spChg chg="mod">
          <ac:chgData name="魏 星达" userId="ca17b13798aa44f7" providerId="LiveId" clId="{D8B5E3FB-3C5E-744C-8B7A-0B9AC8CAAA61}" dt="2021-11-11T13:51:12.557" v="2444"/>
          <ac:spMkLst>
            <pc:docMk/>
            <pc:sldMk cId="865845595" sldId="2664"/>
            <ac:spMk id="27" creationId="{36C61B18-0AEF-6543-93B4-300794E3339D}"/>
          </ac:spMkLst>
        </pc:spChg>
        <pc:spChg chg="mod">
          <ac:chgData name="魏 星达" userId="ca17b13798aa44f7" providerId="LiveId" clId="{D8B5E3FB-3C5E-744C-8B7A-0B9AC8CAAA61}" dt="2021-11-11T13:51:19.598" v="2446" actId="20577"/>
          <ac:spMkLst>
            <pc:docMk/>
            <pc:sldMk cId="865845595" sldId="2664"/>
            <ac:spMk id="28" creationId="{796234D5-1300-BC44-B277-ADF445EC6F5E}"/>
          </ac:spMkLst>
        </pc:spChg>
        <pc:grpChg chg="add mod">
          <ac:chgData name="魏 星达" userId="ca17b13798aa44f7" providerId="LiveId" clId="{D8B5E3FB-3C5E-744C-8B7A-0B9AC8CAAA61}" dt="2021-11-11T13:51:16.390" v="2445" actId="1076"/>
          <ac:grpSpMkLst>
            <pc:docMk/>
            <pc:sldMk cId="865845595" sldId="2664"/>
            <ac:grpSpMk id="26" creationId="{ED386408-6186-2640-B8C0-BF43E036B8C7}"/>
          </ac:grpSpMkLst>
        </pc:grpChg>
      </pc:sldChg>
      <pc:sldChg chg="addSp delSp modSp add mod modAnim">
        <pc:chgData name="魏 星达" userId="ca17b13798aa44f7" providerId="LiveId" clId="{D8B5E3FB-3C5E-744C-8B7A-0B9AC8CAAA61}" dt="2021-11-11T13:53:59.538" v="2586" actId="2711"/>
        <pc:sldMkLst>
          <pc:docMk/>
          <pc:sldMk cId="1519343185" sldId="2665"/>
        </pc:sldMkLst>
        <pc:spChg chg="del">
          <ac:chgData name="魏 星达" userId="ca17b13798aa44f7" providerId="LiveId" clId="{D8B5E3FB-3C5E-744C-8B7A-0B9AC8CAAA61}" dt="2021-11-11T13:52:12.366" v="2450" actId="478"/>
          <ac:spMkLst>
            <pc:docMk/>
            <pc:sldMk cId="1519343185" sldId="2665"/>
            <ac:spMk id="3" creationId="{53910223-E900-7E4A-AA8B-2D53F0520E16}"/>
          </ac:spMkLst>
        </pc:spChg>
        <pc:spChg chg="del">
          <ac:chgData name="魏 星达" userId="ca17b13798aa44f7" providerId="LiveId" clId="{D8B5E3FB-3C5E-744C-8B7A-0B9AC8CAAA61}" dt="2021-11-11T13:52:09.798" v="2449" actId="478"/>
          <ac:spMkLst>
            <pc:docMk/>
            <pc:sldMk cId="1519343185" sldId="2665"/>
            <ac:spMk id="17" creationId="{7185CA2C-8891-8246-92E0-DFC7D2400F87}"/>
          </ac:spMkLst>
        </pc:spChg>
        <pc:spChg chg="mod">
          <ac:chgData name="魏 星达" userId="ca17b13798aa44f7" providerId="LiveId" clId="{D8B5E3FB-3C5E-744C-8B7A-0B9AC8CAAA61}" dt="2021-11-11T13:52:15.686" v="2451"/>
          <ac:spMkLst>
            <pc:docMk/>
            <pc:sldMk cId="1519343185" sldId="2665"/>
            <ac:spMk id="30" creationId="{2B158A7F-37FB-9547-816A-45429B3C8824}"/>
          </ac:spMkLst>
        </pc:spChg>
        <pc:spChg chg="mod">
          <ac:chgData name="魏 星达" userId="ca17b13798aa44f7" providerId="LiveId" clId="{D8B5E3FB-3C5E-744C-8B7A-0B9AC8CAAA61}" dt="2021-11-11T13:52:32.261" v="2458" actId="20577"/>
          <ac:spMkLst>
            <pc:docMk/>
            <pc:sldMk cId="1519343185" sldId="2665"/>
            <ac:spMk id="31" creationId="{05396585-2617-7F4A-AC7A-F035D5189714}"/>
          </ac:spMkLst>
        </pc:spChg>
        <pc:spChg chg="add mod">
          <ac:chgData name="魏 星达" userId="ca17b13798aa44f7" providerId="LiveId" clId="{D8B5E3FB-3C5E-744C-8B7A-0B9AC8CAAA61}" dt="2021-11-11T13:52:46.612" v="2461" actId="14100"/>
          <ac:spMkLst>
            <pc:docMk/>
            <pc:sldMk cId="1519343185" sldId="2665"/>
            <ac:spMk id="32" creationId="{A6A41E46-9A2A-9841-BDE0-8E5EC2C9F79E}"/>
          </ac:spMkLst>
        </pc:spChg>
        <pc:spChg chg="add mod">
          <ac:chgData name="魏 星达" userId="ca17b13798aa44f7" providerId="LiveId" clId="{D8B5E3FB-3C5E-744C-8B7A-0B9AC8CAAA61}" dt="2021-11-11T13:53:59.538" v="2586" actId="2711"/>
          <ac:spMkLst>
            <pc:docMk/>
            <pc:sldMk cId="1519343185" sldId="2665"/>
            <ac:spMk id="33" creationId="{DCF4113F-67C6-F244-80B2-0C588C993F48}"/>
          </ac:spMkLst>
        </pc:spChg>
        <pc:grpChg chg="add mod">
          <ac:chgData name="魏 星达" userId="ca17b13798aa44f7" providerId="LiveId" clId="{D8B5E3FB-3C5E-744C-8B7A-0B9AC8CAAA61}" dt="2021-11-11T13:52:55.845" v="2463" actId="166"/>
          <ac:grpSpMkLst>
            <pc:docMk/>
            <pc:sldMk cId="1519343185" sldId="2665"/>
            <ac:grpSpMk id="29" creationId="{3497770C-014E-7D4D-8835-559A576EA193}"/>
          </ac:grpSpMkLst>
        </pc:grpChg>
      </pc:sldChg>
      <pc:sldChg chg="addSp delSp modSp new mod">
        <pc:chgData name="魏 星达" userId="ca17b13798aa44f7" providerId="LiveId" clId="{D8B5E3FB-3C5E-744C-8B7A-0B9AC8CAAA61}" dt="2021-11-11T14:15:46.365" v="3563" actId="20577"/>
        <pc:sldMkLst>
          <pc:docMk/>
          <pc:sldMk cId="1158028843" sldId="2666"/>
        </pc:sldMkLst>
        <pc:spChg chg="mod">
          <ac:chgData name="魏 星达" userId="ca17b13798aa44f7" providerId="LiveId" clId="{D8B5E3FB-3C5E-744C-8B7A-0B9AC8CAAA61}" dt="2021-11-11T13:54:15.370" v="2604" actId="20577"/>
          <ac:spMkLst>
            <pc:docMk/>
            <pc:sldMk cId="1158028843" sldId="2666"/>
            <ac:spMk id="2" creationId="{C754FF9D-783B-914B-BE72-18632971A569}"/>
          </ac:spMkLst>
        </pc:spChg>
        <pc:spChg chg="mod">
          <ac:chgData name="魏 星达" userId="ca17b13798aa44f7" providerId="LiveId" clId="{D8B5E3FB-3C5E-744C-8B7A-0B9AC8CAAA61}" dt="2021-11-11T14:15:46.365" v="3563" actId="20577"/>
          <ac:spMkLst>
            <pc:docMk/>
            <pc:sldMk cId="1158028843" sldId="2666"/>
            <ac:spMk id="3" creationId="{8875F29D-6F03-5E47-B514-C6C701495B6D}"/>
          </ac:spMkLst>
        </pc:spChg>
        <pc:picChg chg="add del">
          <ac:chgData name="魏 星达" userId="ca17b13798aa44f7" providerId="LiveId" clId="{D8B5E3FB-3C5E-744C-8B7A-0B9AC8CAAA61}" dt="2021-11-11T13:54:11.840" v="2589"/>
          <ac:picMkLst>
            <pc:docMk/>
            <pc:sldMk cId="1158028843" sldId="2666"/>
            <ac:picMk id="1025" creationId="{32172DB1-2AE4-1842-B303-D66CB319F768}"/>
          </ac:picMkLst>
        </pc:picChg>
      </pc:sldChg>
      <pc:sldChg chg="modSp add mod">
        <pc:chgData name="魏 星达" userId="ca17b13798aa44f7" providerId="LiveId" clId="{D8B5E3FB-3C5E-744C-8B7A-0B9AC8CAAA61}" dt="2021-11-11T13:57:25.564" v="2783" actId="14100"/>
        <pc:sldMkLst>
          <pc:docMk/>
          <pc:sldMk cId="1373776168" sldId="2667"/>
        </pc:sldMkLst>
        <pc:spChg chg="mod">
          <ac:chgData name="魏 星达" userId="ca17b13798aa44f7" providerId="LiveId" clId="{D8B5E3FB-3C5E-744C-8B7A-0B9AC8CAAA61}" dt="2021-11-11T13:57:25.564" v="2783" actId="14100"/>
          <ac:spMkLst>
            <pc:docMk/>
            <pc:sldMk cId="1373776168" sldId="2667"/>
            <ac:spMk id="5" creationId="{97D26A45-D7D5-FE4E-BC73-ECEFF2A8A874}"/>
          </ac:spMkLst>
        </pc:spChg>
      </pc:sldChg>
      <pc:sldChg chg="addSp delSp modSp new mod">
        <pc:chgData name="魏 星达" userId="ca17b13798aa44f7" providerId="LiveId" clId="{D8B5E3FB-3C5E-744C-8B7A-0B9AC8CAAA61}" dt="2021-11-11T14:13:29.047" v="3440" actId="1076"/>
        <pc:sldMkLst>
          <pc:docMk/>
          <pc:sldMk cId="2503516562" sldId="2668"/>
        </pc:sldMkLst>
        <pc:spChg chg="mod">
          <ac:chgData name="魏 星达" userId="ca17b13798aa44f7" providerId="LiveId" clId="{D8B5E3FB-3C5E-744C-8B7A-0B9AC8CAAA61}" dt="2021-11-11T14:01:50.288" v="3051"/>
          <ac:spMkLst>
            <pc:docMk/>
            <pc:sldMk cId="2503516562" sldId="2668"/>
            <ac:spMk id="2" creationId="{940421BF-4CC0-C646-B330-307B4A4F94E0}"/>
          </ac:spMkLst>
        </pc:spChg>
        <pc:spChg chg="del">
          <ac:chgData name="魏 星达" userId="ca17b13798aa44f7" providerId="LiveId" clId="{D8B5E3FB-3C5E-744C-8B7A-0B9AC8CAAA61}" dt="2021-11-11T14:02:12.600" v="3054" actId="478"/>
          <ac:spMkLst>
            <pc:docMk/>
            <pc:sldMk cId="2503516562" sldId="2668"/>
            <ac:spMk id="3" creationId="{879073C2-974F-E34F-AE68-DD9F8CC0A2D9}"/>
          </ac:spMkLst>
        </pc:spChg>
        <pc:spChg chg="add del mod">
          <ac:chgData name="魏 星达" userId="ca17b13798aa44f7" providerId="LiveId" clId="{D8B5E3FB-3C5E-744C-8B7A-0B9AC8CAAA61}" dt="2021-11-11T14:05:44.490" v="3142" actId="478"/>
          <ac:spMkLst>
            <pc:docMk/>
            <pc:sldMk cId="2503516562" sldId="2668"/>
            <ac:spMk id="5" creationId="{E05BF90F-D109-4848-899C-7B006673D199}"/>
          </ac:spMkLst>
        </pc:spChg>
        <pc:spChg chg="add mod">
          <ac:chgData name="魏 星达" userId="ca17b13798aa44f7" providerId="LiveId" clId="{D8B5E3FB-3C5E-744C-8B7A-0B9AC8CAAA61}" dt="2021-11-11T14:12:22.818" v="3393" actId="1076"/>
          <ac:spMkLst>
            <pc:docMk/>
            <pc:sldMk cId="2503516562" sldId="2668"/>
            <ac:spMk id="7" creationId="{18F959E1-74AD-D34E-B6A3-8E4CAFE38295}"/>
          </ac:spMkLst>
        </pc:spChg>
        <pc:spChg chg="mod">
          <ac:chgData name="魏 星达" userId="ca17b13798aa44f7" providerId="LiveId" clId="{D8B5E3FB-3C5E-744C-8B7A-0B9AC8CAAA61}" dt="2021-11-11T14:02:07.181" v="3053"/>
          <ac:spMkLst>
            <pc:docMk/>
            <pc:sldMk cId="2503516562" sldId="2668"/>
            <ac:spMk id="9" creationId="{1AC781FF-0D34-2D47-8819-1716391C8673}"/>
          </ac:spMkLst>
        </pc:spChg>
        <pc:spChg chg="mod">
          <ac:chgData name="魏 星达" userId="ca17b13798aa44f7" providerId="LiveId" clId="{D8B5E3FB-3C5E-744C-8B7A-0B9AC8CAAA61}" dt="2021-11-11T14:02:49.529" v="3118" actId="20577"/>
          <ac:spMkLst>
            <pc:docMk/>
            <pc:sldMk cId="2503516562" sldId="2668"/>
            <ac:spMk id="10" creationId="{72E23887-BD1B-4847-93F3-BD22F25B1992}"/>
          </ac:spMkLst>
        </pc:spChg>
        <pc:spChg chg="add del mod">
          <ac:chgData name="魏 星达" userId="ca17b13798aa44f7" providerId="LiveId" clId="{D8B5E3FB-3C5E-744C-8B7A-0B9AC8CAAA61}" dt="2021-11-11T14:05:21.690" v="3126" actId="478"/>
          <ac:spMkLst>
            <pc:docMk/>
            <pc:sldMk cId="2503516562" sldId="2668"/>
            <ac:spMk id="11" creationId="{A2364C87-BF7D-6D47-80EF-6849E6AFC2A2}"/>
          </ac:spMkLst>
        </pc:spChg>
        <pc:spChg chg="add mod">
          <ac:chgData name="魏 星达" userId="ca17b13798aa44f7" providerId="LiveId" clId="{D8B5E3FB-3C5E-744C-8B7A-0B9AC8CAAA61}" dt="2021-11-11T14:12:33.870" v="3396" actId="113"/>
          <ac:spMkLst>
            <pc:docMk/>
            <pc:sldMk cId="2503516562" sldId="2668"/>
            <ac:spMk id="12" creationId="{D995F120-9CDB-6243-9E73-2FC8ECE56173}"/>
          </ac:spMkLst>
        </pc:spChg>
        <pc:spChg chg="add mod">
          <ac:chgData name="魏 星达" userId="ca17b13798aa44f7" providerId="LiveId" clId="{D8B5E3FB-3C5E-744C-8B7A-0B9AC8CAAA61}" dt="2021-11-11T14:12:50.835" v="3408" actId="1076"/>
          <ac:spMkLst>
            <pc:docMk/>
            <pc:sldMk cId="2503516562" sldId="2668"/>
            <ac:spMk id="13" creationId="{B2DF63F1-18F6-854B-94EE-D1229DEF9489}"/>
          </ac:spMkLst>
        </pc:spChg>
        <pc:spChg chg="add mod">
          <ac:chgData name="魏 星达" userId="ca17b13798aa44f7" providerId="LiveId" clId="{D8B5E3FB-3C5E-744C-8B7A-0B9AC8CAAA61}" dt="2021-11-11T14:12:41.468" v="3407" actId="20577"/>
          <ac:spMkLst>
            <pc:docMk/>
            <pc:sldMk cId="2503516562" sldId="2668"/>
            <ac:spMk id="14" creationId="{6FE1C20D-203E-7046-8DA7-AE974D90A1E3}"/>
          </ac:spMkLst>
        </pc:spChg>
        <pc:grpChg chg="add del mod">
          <ac:chgData name="魏 星达" userId="ca17b13798aa44f7" providerId="LiveId" clId="{D8B5E3FB-3C5E-744C-8B7A-0B9AC8CAAA61}" dt="2021-11-11T14:02:51.896" v="3119" actId="478"/>
          <ac:grpSpMkLst>
            <pc:docMk/>
            <pc:sldMk cId="2503516562" sldId="2668"/>
            <ac:grpSpMk id="8" creationId="{DCE7FFA0-D381-0A40-BC70-A1FC4837C74A}"/>
          </ac:grpSpMkLst>
        </pc:grpChg>
        <pc:picChg chg="add mod">
          <ac:chgData name="魏 星达" userId="ca17b13798aa44f7" providerId="LiveId" clId="{D8B5E3FB-3C5E-744C-8B7A-0B9AC8CAAA61}" dt="2021-11-11T14:13:29.047" v="3440" actId="1076"/>
          <ac:picMkLst>
            <pc:docMk/>
            <pc:sldMk cId="2503516562" sldId="2668"/>
            <ac:picMk id="6" creationId="{BD7D0F76-8BCB-2348-9444-7F04E0F0560C}"/>
          </ac:picMkLst>
        </pc:picChg>
      </pc:sldChg>
      <pc:sldChg chg="addSp modSp new mod modNotesTx">
        <pc:chgData name="魏 星达" userId="ca17b13798aa44f7" providerId="LiveId" clId="{D8B5E3FB-3C5E-744C-8B7A-0B9AC8CAAA61}" dt="2021-11-11T14:31:43.120" v="4257" actId="20577"/>
        <pc:sldMkLst>
          <pc:docMk/>
          <pc:sldMk cId="425916446" sldId="2669"/>
        </pc:sldMkLst>
        <pc:spChg chg="mod">
          <ac:chgData name="魏 星达" userId="ca17b13798aa44f7" providerId="LiveId" clId="{D8B5E3FB-3C5E-744C-8B7A-0B9AC8CAAA61}" dt="2021-11-11T14:13:34.392" v="3442"/>
          <ac:spMkLst>
            <pc:docMk/>
            <pc:sldMk cId="425916446" sldId="2669"/>
            <ac:spMk id="2" creationId="{14A3A69F-C2AB-B644-952E-A8D63F606B30}"/>
          </ac:spMkLst>
        </pc:spChg>
        <pc:spChg chg="mod">
          <ac:chgData name="魏 星达" userId="ca17b13798aa44f7" providerId="LiveId" clId="{D8B5E3FB-3C5E-744C-8B7A-0B9AC8CAAA61}" dt="2021-11-11T14:31:43.120" v="4257" actId="20577"/>
          <ac:spMkLst>
            <pc:docMk/>
            <pc:sldMk cId="425916446" sldId="2669"/>
            <ac:spMk id="3" creationId="{4E731132-F9DC-E142-A514-AC4738C1743A}"/>
          </ac:spMkLst>
        </pc:spChg>
        <pc:picChg chg="add mod">
          <ac:chgData name="魏 星达" userId="ca17b13798aa44f7" providerId="LiveId" clId="{D8B5E3FB-3C5E-744C-8B7A-0B9AC8CAAA61}" dt="2021-11-11T14:19:40.281" v="3684" actId="1076"/>
          <ac:picMkLst>
            <pc:docMk/>
            <pc:sldMk cId="425916446" sldId="2669"/>
            <ac:picMk id="2050" creationId="{80576CC5-E51B-DE4B-A9EA-54D689789BD5}"/>
          </ac:picMkLst>
        </pc:picChg>
      </pc:sldChg>
      <pc:sldChg chg="modSp add mod">
        <pc:chgData name="魏 星达" userId="ca17b13798aa44f7" providerId="LiveId" clId="{D8B5E3FB-3C5E-744C-8B7A-0B9AC8CAAA61}" dt="2021-11-11T14:20:59.739" v="3764" actId="14100"/>
        <pc:sldMkLst>
          <pc:docMk/>
          <pc:sldMk cId="1679533399" sldId="2670"/>
        </pc:sldMkLst>
        <pc:spChg chg="mod">
          <ac:chgData name="魏 星达" userId="ca17b13798aa44f7" providerId="LiveId" clId="{D8B5E3FB-3C5E-744C-8B7A-0B9AC8CAAA61}" dt="2021-11-11T14:20:59.739" v="3764" actId="14100"/>
          <ac:spMkLst>
            <pc:docMk/>
            <pc:sldMk cId="1679533399" sldId="2670"/>
            <ac:spMk id="5" creationId="{97D26A45-D7D5-FE4E-BC73-ECEFF2A8A874}"/>
          </ac:spMkLst>
        </pc:spChg>
      </pc:sldChg>
      <pc:sldChg chg="addSp modSp new mod">
        <pc:chgData name="魏 星达" userId="ca17b13798aa44f7" providerId="LiveId" clId="{D8B5E3FB-3C5E-744C-8B7A-0B9AC8CAAA61}" dt="2021-11-11T14:23:21.485" v="3966" actId="20577"/>
        <pc:sldMkLst>
          <pc:docMk/>
          <pc:sldMk cId="2135394466" sldId="2671"/>
        </pc:sldMkLst>
        <pc:spChg chg="mod">
          <ac:chgData name="魏 星达" userId="ca17b13798aa44f7" providerId="LiveId" clId="{D8B5E3FB-3C5E-744C-8B7A-0B9AC8CAAA61}" dt="2021-11-11T14:21:24.078" v="3797" actId="20577"/>
          <ac:spMkLst>
            <pc:docMk/>
            <pc:sldMk cId="2135394466" sldId="2671"/>
            <ac:spMk id="2" creationId="{D4108795-612C-0E40-A049-3A878313353A}"/>
          </ac:spMkLst>
        </pc:spChg>
        <pc:spChg chg="mod">
          <ac:chgData name="魏 星达" userId="ca17b13798aa44f7" providerId="LiveId" clId="{D8B5E3FB-3C5E-744C-8B7A-0B9AC8CAAA61}" dt="2021-11-11T14:23:21.485" v="3966" actId="20577"/>
          <ac:spMkLst>
            <pc:docMk/>
            <pc:sldMk cId="2135394466" sldId="2671"/>
            <ac:spMk id="3" creationId="{000AA379-BA1D-A34E-955A-D635ED6B8AF2}"/>
          </ac:spMkLst>
        </pc:spChg>
        <pc:spChg chg="add mod">
          <ac:chgData name="魏 星达" userId="ca17b13798aa44f7" providerId="LiveId" clId="{D8B5E3FB-3C5E-744C-8B7A-0B9AC8CAAA61}" dt="2021-11-11T14:22:54.259" v="3952" actId="1076"/>
          <ac:spMkLst>
            <pc:docMk/>
            <pc:sldMk cId="2135394466" sldId="2671"/>
            <ac:spMk id="5" creationId="{33921B69-40F2-6840-B547-80F0CFC2E2F4}"/>
          </ac:spMkLst>
        </pc:spChg>
      </pc:sldChg>
      <pc:sldChg chg="addSp modSp new mod">
        <pc:chgData name="魏 星达" userId="ca17b13798aa44f7" providerId="LiveId" clId="{D8B5E3FB-3C5E-744C-8B7A-0B9AC8CAAA61}" dt="2021-11-11T14:28:59.137" v="4255" actId="1076"/>
        <pc:sldMkLst>
          <pc:docMk/>
          <pc:sldMk cId="1263359609" sldId="2672"/>
        </pc:sldMkLst>
        <pc:spChg chg="mod">
          <ac:chgData name="魏 星达" userId="ca17b13798aa44f7" providerId="LiveId" clId="{D8B5E3FB-3C5E-744C-8B7A-0B9AC8CAAA61}" dt="2021-11-11T14:26:56.571" v="4091"/>
          <ac:spMkLst>
            <pc:docMk/>
            <pc:sldMk cId="1263359609" sldId="2672"/>
            <ac:spMk id="2" creationId="{5F40B18A-E104-5442-8BDD-0FF4209BFD0E}"/>
          </ac:spMkLst>
        </pc:spChg>
        <pc:spChg chg="mod">
          <ac:chgData name="魏 星达" userId="ca17b13798aa44f7" providerId="LiveId" clId="{D8B5E3FB-3C5E-744C-8B7A-0B9AC8CAAA61}" dt="2021-11-11T14:27:47.462" v="4243" actId="20577"/>
          <ac:spMkLst>
            <pc:docMk/>
            <pc:sldMk cId="1263359609" sldId="2672"/>
            <ac:spMk id="3" creationId="{8545337E-D791-AE46-B1D8-FF28486A20FF}"/>
          </ac:spMkLst>
        </pc:spChg>
        <pc:picChg chg="add mod">
          <ac:chgData name="魏 星达" userId="ca17b13798aa44f7" providerId="LiveId" clId="{D8B5E3FB-3C5E-744C-8B7A-0B9AC8CAAA61}" dt="2021-11-11T14:28:21.411" v="4247" actId="1076"/>
          <ac:picMkLst>
            <pc:docMk/>
            <pc:sldMk cId="1263359609" sldId="2672"/>
            <ac:picMk id="3074" creationId="{940FCDA4-E2A3-1744-8358-EBCDF584A5BB}"/>
          </ac:picMkLst>
        </pc:picChg>
        <pc:picChg chg="add mod">
          <ac:chgData name="魏 星达" userId="ca17b13798aa44f7" providerId="LiveId" clId="{D8B5E3FB-3C5E-744C-8B7A-0B9AC8CAAA61}" dt="2021-11-11T14:28:38.837" v="4250" actId="1076"/>
          <ac:picMkLst>
            <pc:docMk/>
            <pc:sldMk cId="1263359609" sldId="2672"/>
            <ac:picMk id="3076" creationId="{7EF02C47-1F28-3B47-BC1C-AC493D50572C}"/>
          </ac:picMkLst>
        </pc:picChg>
        <pc:picChg chg="add mod">
          <ac:chgData name="魏 星达" userId="ca17b13798aa44f7" providerId="LiveId" clId="{D8B5E3FB-3C5E-744C-8B7A-0B9AC8CAAA61}" dt="2021-11-11T14:28:59.137" v="4255" actId="1076"/>
          <ac:picMkLst>
            <pc:docMk/>
            <pc:sldMk cId="1263359609" sldId="2672"/>
            <ac:picMk id="3078" creationId="{592F0C14-4C0B-6D40-B1D9-4B77F2AC841B}"/>
          </ac:picMkLst>
        </pc:picChg>
      </pc:sldChg>
      <pc:sldChg chg="addSp delSp modSp new mod">
        <pc:chgData name="魏 星达" userId="ca17b13798aa44f7" providerId="LiveId" clId="{D8B5E3FB-3C5E-744C-8B7A-0B9AC8CAAA61}" dt="2021-11-11T14:26:38.827" v="4090" actId="20577"/>
        <pc:sldMkLst>
          <pc:docMk/>
          <pc:sldMk cId="1722823869" sldId="2673"/>
        </pc:sldMkLst>
        <pc:spChg chg="mod">
          <ac:chgData name="魏 星达" userId="ca17b13798aa44f7" providerId="LiveId" clId="{D8B5E3FB-3C5E-744C-8B7A-0B9AC8CAAA61}" dt="2021-11-11T14:24:05.022" v="3969"/>
          <ac:spMkLst>
            <pc:docMk/>
            <pc:sldMk cId="1722823869" sldId="2673"/>
            <ac:spMk id="2" creationId="{0E1E8ABE-6666-9941-BAAB-C1FEFCE5F2AD}"/>
          </ac:spMkLst>
        </pc:spChg>
        <pc:spChg chg="del">
          <ac:chgData name="魏 星达" userId="ca17b13798aa44f7" providerId="LiveId" clId="{D8B5E3FB-3C5E-744C-8B7A-0B9AC8CAAA61}" dt="2021-11-11T14:24:33.986" v="3972" actId="478"/>
          <ac:spMkLst>
            <pc:docMk/>
            <pc:sldMk cId="1722823869" sldId="2673"/>
            <ac:spMk id="3" creationId="{01DE7917-A34B-5541-94DC-7F3795E06809}"/>
          </ac:spMkLst>
        </pc:spChg>
        <pc:spChg chg="add mod">
          <ac:chgData name="魏 星达" userId="ca17b13798aa44f7" providerId="LiveId" clId="{D8B5E3FB-3C5E-744C-8B7A-0B9AC8CAAA61}" dt="2021-11-11T14:25:50.074" v="4071" actId="207"/>
          <ac:spMkLst>
            <pc:docMk/>
            <pc:sldMk cId="1722823869" sldId="2673"/>
            <ac:spMk id="6" creationId="{6B383912-0FEA-3846-81A5-82634269B69F}"/>
          </ac:spMkLst>
        </pc:spChg>
        <pc:spChg chg="add mod">
          <ac:chgData name="魏 星达" userId="ca17b13798aa44f7" providerId="LiveId" clId="{D8B5E3FB-3C5E-744C-8B7A-0B9AC8CAAA61}" dt="2021-11-11T14:25:58.886" v="4074" actId="1076"/>
          <ac:spMkLst>
            <pc:docMk/>
            <pc:sldMk cId="1722823869" sldId="2673"/>
            <ac:spMk id="7" creationId="{F925E96D-D57C-0E40-94F2-F1202386676F}"/>
          </ac:spMkLst>
        </pc:spChg>
        <pc:spChg chg="add del mod">
          <ac:chgData name="魏 星达" userId="ca17b13798aa44f7" providerId="LiveId" clId="{D8B5E3FB-3C5E-744C-8B7A-0B9AC8CAAA61}" dt="2021-11-11T14:26:10.399" v="4077" actId="478"/>
          <ac:spMkLst>
            <pc:docMk/>
            <pc:sldMk cId="1722823869" sldId="2673"/>
            <ac:spMk id="8" creationId="{CBCF0480-2B04-E242-8144-0C09C0782B53}"/>
          </ac:spMkLst>
        </pc:spChg>
        <pc:spChg chg="add mod">
          <ac:chgData name="魏 星达" userId="ca17b13798aa44f7" providerId="LiveId" clId="{D8B5E3FB-3C5E-744C-8B7A-0B9AC8CAAA61}" dt="2021-11-11T14:26:33.952" v="4084" actId="1076"/>
          <ac:spMkLst>
            <pc:docMk/>
            <pc:sldMk cId="1722823869" sldId="2673"/>
            <ac:spMk id="9" creationId="{9D960A69-689F-9A42-9DFC-3DC72EDA2C90}"/>
          </ac:spMkLst>
        </pc:spChg>
        <pc:spChg chg="add mod">
          <ac:chgData name="魏 星达" userId="ca17b13798aa44f7" providerId="LiveId" clId="{D8B5E3FB-3C5E-744C-8B7A-0B9AC8CAAA61}" dt="2021-11-11T14:26:38.827" v="4090" actId="20577"/>
          <ac:spMkLst>
            <pc:docMk/>
            <pc:sldMk cId="1722823869" sldId="2673"/>
            <ac:spMk id="10" creationId="{3D00FD6A-0938-1143-9217-E8FD92146DF9}"/>
          </ac:spMkLst>
        </pc:spChg>
        <pc:picChg chg="add mod">
          <ac:chgData name="魏 星达" userId="ca17b13798aa44f7" providerId="LiveId" clId="{D8B5E3FB-3C5E-744C-8B7A-0B9AC8CAAA61}" dt="2021-11-11T14:24:08.937" v="3970"/>
          <ac:picMkLst>
            <pc:docMk/>
            <pc:sldMk cId="1722823869" sldId="2673"/>
            <ac:picMk id="5" creationId="{65ECC2B7-C7AF-3B48-AACD-A406E552DC7C}"/>
          </ac:picMkLst>
        </pc:picChg>
      </pc:sldChg>
      <pc:sldChg chg="new del">
        <pc:chgData name="魏 星达" userId="ca17b13798aa44f7" providerId="LiveId" clId="{D8B5E3FB-3C5E-744C-8B7A-0B9AC8CAAA61}" dt="2021-11-11T14:35:57.013" v="4320" actId="2696"/>
        <pc:sldMkLst>
          <pc:docMk/>
          <pc:sldMk cId="1071676163" sldId="2674"/>
        </pc:sldMkLst>
      </pc:sldChg>
      <pc:sldChg chg="delSp modSp add mod delAnim">
        <pc:chgData name="魏 星达" userId="ca17b13798aa44f7" providerId="LiveId" clId="{D8B5E3FB-3C5E-744C-8B7A-0B9AC8CAAA61}" dt="2021-11-11T14:35:51.395" v="4319" actId="20577"/>
        <pc:sldMkLst>
          <pc:docMk/>
          <pc:sldMk cId="495101515" sldId="2675"/>
        </pc:sldMkLst>
        <pc:spChg chg="mod">
          <ac:chgData name="魏 星达" userId="ca17b13798aa44f7" providerId="LiveId" clId="{D8B5E3FB-3C5E-744C-8B7A-0B9AC8CAAA61}" dt="2021-11-11T14:35:51.395" v="4319" actId="20577"/>
          <ac:spMkLst>
            <pc:docMk/>
            <pc:sldMk cId="495101515" sldId="2675"/>
            <ac:spMk id="2" creationId="{5AB98A15-6EC9-0646-B83A-96AA4CEDCE01}"/>
          </ac:spMkLst>
        </pc:spChg>
        <pc:spChg chg="del">
          <ac:chgData name="魏 星达" userId="ca17b13798aa44f7" providerId="LiveId" clId="{D8B5E3FB-3C5E-744C-8B7A-0B9AC8CAAA61}" dt="2021-11-11T14:35:40.636" v="4259" actId="478"/>
          <ac:spMkLst>
            <pc:docMk/>
            <pc:sldMk cId="495101515" sldId="2675"/>
            <ac:spMk id="35" creationId="{5597C99A-3A9A-DB4B-876B-C811AB6B9EF6}"/>
          </ac:spMkLst>
        </pc:spChg>
      </pc:sldChg>
      <pc:sldChg chg="modSp new del">
        <pc:chgData name="魏 星达" userId="ca17b13798aa44f7" providerId="LiveId" clId="{D8B5E3FB-3C5E-744C-8B7A-0B9AC8CAAA61}" dt="2021-11-11T14:37:37.878" v="4324" actId="2696"/>
        <pc:sldMkLst>
          <pc:docMk/>
          <pc:sldMk cId="3139096710" sldId="2676"/>
        </pc:sldMkLst>
        <pc:spChg chg="mod">
          <ac:chgData name="魏 星达" userId="ca17b13798aa44f7" providerId="LiveId" clId="{D8B5E3FB-3C5E-744C-8B7A-0B9AC8CAAA61}" dt="2021-11-11T14:37:17.821" v="4322"/>
          <ac:spMkLst>
            <pc:docMk/>
            <pc:sldMk cId="3139096710" sldId="2676"/>
            <ac:spMk id="2" creationId="{DF748614-674D-D748-8693-863F6D41D644}"/>
          </ac:spMkLst>
        </pc:spChg>
      </pc:sldChg>
      <pc:sldChg chg="addSp modSp add mod modAnim">
        <pc:chgData name="魏 星达" userId="ca17b13798aa44f7" providerId="LiveId" clId="{D8B5E3FB-3C5E-744C-8B7A-0B9AC8CAAA61}" dt="2021-11-11T14:38:31.879" v="4391" actId="20577"/>
        <pc:sldMkLst>
          <pc:docMk/>
          <pc:sldMk cId="3022778079" sldId="2677"/>
        </pc:sldMkLst>
        <pc:spChg chg="mod">
          <ac:chgData name="魏 星达" userId="ca17b13798aa44f7" providerId="LiveId" clId="{D8B5E3FB-3C5E-744C-8B7A-0B9AC8CAAA61}" dt="2021-11-11T14:37:40.136" v="4325"/>
          <ac:spMkLst>
            <pc:docMk/>
            <pc:sldMk cId="3022778079" sldId="2677"/>
            <ac:spMk id="2" creationId="{BEF0A6B2-3361-134C-99AA-4132CDCEB973}"/>
          </ac:spMkLst>
        </pc:spChg>
        <pc:spChg chg="mod">
          <ac:chgData name="魏 星达" userId="ca17b13798aa44f7" providerId="LiveId" clId="{D8B5E3FB-3C5E-744C-8B7A-0B9AC8CAAA61}" dt="2021-11-11T14:38:04.916" v="4332" actId="692"/>
          <ac:spMkLst>
            <pc:docMk/>
            <pc:sldMk cId="3022778079" sldId="2677"/>
            <ac:spMk id="15" creationId="{0C217F73-52EA-094F-9749-20C8F087EE25}"/>
          </ac:spMkLst>
        </pc:spChg>
        <pc:spChg chg="add mod">
          <ac:chgData name="魏 星达" userId="ca17b13798aa44f7" providerId="LiveId" clId="{D8B5E3FB-3C5E-744C-8B7A-0B9AC8CAAA61}" dt="2021-11-11T14:38:31.879" v="4391" actId="20577"/>
          <ac:spMkLst>
            <pc:docMk/>
            <pc:sldMk cId="3022778079" sldId="2677"/>
            <ac:spMk id="16" creationId="{2258DBC7-B109-5846-8E52-D57A35B12F61}"/>
          </ac:spMkLst>
        </pc:spChg>
      </pc:sldChg>
      <pc:sldChg chg="modSp new mod">
        <pc:chgData name="魏 星达" userId="ca17b13798aa44f7" providerId="LiveId" clId="{D8B5E3FB-3C5E-744C-8B7A-0B9AC8CAAA61}" dt="2021-11-11T14:39:51.958" v="4705" actId="20577"/>
        <pc:sldMkLst>
          <pc:docMk/>
          <pc:sldMk cId="1245520258" sldId="2678"/>
        </pc:sldMkLst>
        <pc:spChg chg="mod">
          <ac:chgData name="魏 星达" userId="ca17b13798aa44f7" providerId="LiveId" clId="{D8B5E3FB-3C5E-744C-8B7A-0B9AC8CAAA61}" dt="2021-11-11T14:38:48.600" v="4430" actId="20577"/>
          <ac:spMkLst>
            <pc:docMk/>
            <pc:sldMk cId="1245520258" sldId="2678"/>
            <ac:spMk id="2" creationId="{A8EB819D-6D8E-4243-8D86-03DAED5EC2D7}"/>
          </ac:spMkLst>
        </pc:spChg>
        <pc:spChg chg="mod">
          <ac:chgData name="魏 星达" userId="ca17b13798aa44f7" providerId="LiveId" clId="{D8B5E3FB-3C5E-744C-8B7A-0B9AC8CAAA61}" dt="2021-11-11T14:39:51.958" v="4705" actId="20577"/>
          <ac:spMkLst>
            <pc:docMk/>
            <pc:sldMk cId="1245520258" sldId="2678"/>
            <ac:spMk id="3" creationId="{6493DE56-F2BD-8541-9975-617FA0481FC6}"/>
          </ac:spMkLst>
        </pc:spChg>
      </pc:sldChg>
      <pc:sldChg chg="addSp modSp new mod">
        <pc:chgData name="魏 星达" userId="ca17b13798aa44f7" providerId="LiveId" clId="{D8B5E3FB-3C5E-744C-8B7A-0B9AC8CAAA61}" dt="2021-11-12T02:38:04.917" v="4966" actId="20577"/>
        <pc:sldMkLst>
          <pc:docMk/>
          <pc:sldMk cId="463920337" sldId="2679"/>
        </pc:sldMkLst>
        <pc:spChg chg="mod">
          <ac:chgData name="魏 星达" userId="ca17b13798aa44f7" providerId="LiveId" clId="{D8B5E3FB-3C5E-744C-8B7A-0B9AC8CAAA61}" dt="2021-11-11T14:42:18.359" v="4853" actId="20577"/>
          <ac:spMkLst>
            <pc:docMk/>
            <pc:sldMk cId="463920337" sldId="2679"/>
            <ac:spMk id="2" creationId="{999B09B1-93A8-0249-BA7C-21A9B9602B09}"/>
          </ac:spMkLst>
        </pc:spChg>
        <pc:spChg chg="mod">
          <ac:chgData name="魏 星达" userId="ca17b13798aa44f7" providerId="LiveId" clId="{D8B5E3FB-3C5E-744C-8B7A-0B9AC8CAAA61}" dt="2021-11-12T02:38:04.917" v="4966" actId="20577"/>
          <ac:spMkLst>
            <pc:docMk/>
            <pc:sldMk cId="463920337" sldId="2679"/>
            <ac:spMk id="3" creationId="{BA91ABEB-1395-F243-9318-2F51F311CD5F}"/>
          </ac:spMkLst>
        </pc:spChg>
        <pc:spChg chg="add mod">
          <ac:chgData name="魏 星达" userId="ca17b13798aa44f7" providerId="LiveId" clId="{D8B5E3FB-3C5E-744C-8B7A-0B9AC8CAAA61}" dt="2021-11-11T14:42:22.949" v="4854" actId="1076"/>
          <ac:spMkLst>
            <pc:docMk/>
            <pc:sldMk cId="463920337" sldId="2679"/>
            <ac:spMk id="5" creationId="{00997AA1-CBC3-9F46-B71C-93F5FB081219}"/>
          </ac:spMkLst>
        </pc:spChg>
        <pc:spChg chg="add mod">
          <ac:chgData name="魏 星达" userId="ca17b13798aa44f7" providerId="LiveId" clId="{D8B5E3FB-3C5E-744C-8B7A-0B9AC8CAAA61}" dt="2021-11-11T14:42:48.495" v="4863" actId="1076"/>
          <ac:spMkLst>
            <pc:docMk/>
            <pc:sldMk cId="463920337" sldId="2679"/>
            <ac:spMk id="6" creationId="{EBBC6C04-B7E6-9148-8578-5384A5F3519B}"/>
          </ac:spMkLst>
        </pc:spChg>
        <pc:spChg chg="add mod">
          <ac:chgData name="魏 星达" userId="ca17b13798aa44f7" providerId="LiveId" clId="{D8B5E3FB-3C5E-744C-8B7A-0B9AC8CAAA61}" dt="2021-11-12T02:37:36.687" v="4872" actId="1076"/>
          <ac:spMkLst>
            <pc:docMk/>
            <pc:sldMk cId="463920337" sldId="2679"/>
            <ac:spMk id="7" creationId="{0D854982-D808-074C-9BDA-9CA1F168B225}"/>
          </ac:spMkLst>
        </pc:spChg>
        <pc:spChg chg="add">
          <ac:chgData name="魏 星达" userId="ca17b13798aa44f7" providerId="LiveId" clId="{D8B5E3FB-3C5E-744C-8B7A-0B9AC8CAAA61}" dt="2021-11-11T14:43:09.439" v="4866" actId="11529"/>
          <ac:spMkLst>
            <pc:docMk/>
            <pc:sldMk cId="463920337" sldId="2679"/>
            <ac:spMk id="8" creationId="{544A115A-C06D-6C49-91B9-5F1CFCB002C7}"/>
          </ac:spMkLst>
        </pc:spChg>
        <pc:spChg chg="add mod">
          <ac:chgData name="魏 星达" userId="ca17b13798aa44f7" providerId="LiveId" clId="{D8B5E3FB-3C5E-744C-8B7A-0B9AC8CAAA61}" dt="2021-11-11T14:43:14.200" v="4868" actId="1076"/>
          <ac:spMkLst>
            <pc:docMk/>
            <pc:sldMk cId="463920337" sldId="2679"/>
            <ac:spMk id="9" creationId="{B968DFEE-0F85-D548-A9CC-152EA1F8E0C4}"/>
          </ac:spMkLst>
        </pc:spChg>
      </pc:sldChg>
      <pc:sldChg chg="addSp modSp new mod modNotesTx">
        <pc:chgData name="魏 星达" userId="ca17b13798aa44f7" providerId="LiveId" clId="{D8B5E3FB-3C5E-744C-8B7A-0B9AC8CAAA61}" dt="2021-11-12T04:41:55.227" v="5309" actId="20577"/>
        <pc:sldMkLst>
          <pc:docMk/>
          <pc:sldMk cId="3674205928" sldId="2680"/>
        </pc:sldMkLst>
        <pc:spChg chg="mod">
          <ac:chgData name="魏 星达" userId="ca17b13798aa44f7" providerId="LiveId" clId="{D8B5E3FB-3C5E-744C-8B7A-0B9AC8CAAA61}" dt="2021-11-11T14:43:22.564" v="4870"/>
          <ac:spMkLst>
            <pc:docMk/>
            <pc:sldMk cId="3674205928" sldId="2680"/>
            <ac:spMk id="2" creationId="{96B9219A-F5F5-664F-AFF7-9F4FB7E9044E}"/>
          </ac:spMkLst>
        </pc:spChg>
        <pc:spChg chg="mod">
          <ac:chgData name="魏 星达" userId="ca17b13798aa44f7" providerId="LiveId" clId="{D8B5E3FB-3C5E-744C-8B7A-0B9AC8CAAA61}" dt="2021-11-12T02:41:51.659" v="5164" actId="20577"/>
          <ac:spMkLst>
            <pc:docMk/>
            <pc:sldMk cId="3674205928" sldId="2680"/>
            <ac:spMk id="3" creationId="{82BB05E9-471F-5349-93A2-4354B785D48E}"/>
          </ac:spMkLst>
        </pc:spChg>
        <pc:spChg chg="add mod">
          <ac:chgData name="魏 星达" userId="ca17b13798aa44f7" providerId="LiveId" clId="{D8B5E3FB-3C5E-744C-8B7A-0B9AC8CAAA61}" dt="2021-11-12T03:33:00.616" v="5271" actId="1076"/>
          <ac:spMkLst>
            <pc:docMk/>
            <pc:sldMk cId="3674205928" sldId="2680"/>
            <ac:spMk id="5" creationId="{D71D2272-9857-954D-8907-3DA2D8E1E5B4}"/>
          </ac:spMkLst>
        </pc:spChg>
        <pc:spChg chg="add mod">
          <ac:chgData name="魏 星达" userId="ca17b13798aa44f7" providerId="LiveId" clId="{D8B5E3FB-3C5E-744C-8B7A-0B9AC8CAAA61}" dt="2021-11-12T04:41:19.221" v="5280" actId="1076"/>
          <ac:spMkLst>
            <pc:docMk/>
            <pc:sldMk cId="3674205928" sldId="2680"/>
            <ac:spMk id="6" creationId="{430479A7-29BD-6F4E-A9A7-CCBA2AAE342C}"/>
          </ac:spMkLst>
        </pc:spChg>
        <pc:spChg chg="add mod">
          <ac:chgData name="魏 星达" userId="ca17b13798aa44f7" providerId="LiveId" clId="{D8B5E3FB-3C5E-744C-8B7A-0B9AC8CAAA61}" dt="2021-11-12T04:41:19.221" v="5280" actId="1076"/>
          <ac:spMkLst>
            <pc:docMk/>
            <pc:sldMk cId="3674205928" sldId="2680"/>
            <ac:spMk id="8" creationId="{20F495A3-243A-DE4C-90FA-C9EA1ABCB52B}"/>
          </ac:spMkLst>
        </pc:spChg>
        <pc:spChg chg="add mod">
          <ac:chgData name="魏 星达" userId="ca17b13798aa44f7" providerId="LiveId" clId="{D8B5E3FB-3C5E-744C-8B7A-0B9AC8CAAA61}" dt="2021-11-12T04:41:42.708" v="5282" actId="692"/>
          <ac:spMkLst>
            <pc:docMk/>
            <pc:sldMk cId="3674205928" sldId="2680"/>
            <ac:spMk id="11" creationId="{133D3B3B-12B5-0B4B-A27C-77A988B4D0B1}"/>
          </ac:spMkLst>
        </pc:spChg>
        <pc:spChg chg="add mod">
          <ac:chgData name="魏 星达" userId="ca17b13798aa44f7" providerId="LiveId" clId="{D8B5E3FB-3C5E-744C-8B7A-0B9AC8CAAA61}" dt="2021-11-12T04:41:55.227" v="5309" actId="20577"/>
          <ac:spMkLst>
            <pc:docMk/>
            <pc:sldMk cId="3674205928" sldId="2680"/>
            <ac:spMk id="12" creationId="{68466A08-E5B3-9F4D-A452-02EDA739CF85}"/>
          </ac:spMkLst>
        </pc:spChg>
        <pc:cxnChg chg="add mod">
          <ac:chgData name="魏 星达" userId="ca17b13798aa44f7" providerId="LiveId" clId="{D8B5E3FB-3C5E-744C-8B7A-0B9AC8CAAA61}" dt="2021-11-12T04:41:19.221" v="5280" actId="1076"/>
          <ac:cxnSpMkLst>
            <pc:docMk/>
            <pc:sldMk cId="3674205928" sldId="2680"/>
            <ac:cxnSpMk id="7" creationId="{C80BEC0A-A792-3744-82B0-FE845841DED8}"/>
          </ac:cxnSpMkLst>
        </pc:cxnChg>
      </pc:sldChg>
      <pc:sldChg chg="addSp modSp new mod">
        <pc:chgData name="魏 星达" userId="ca17b13798aa44f7" providerId="LiveId" clId="{D8B5E3FB-3C5E-744C-8B7A-0B9AC8CAAA61}" dt="2021-11-12T04:58:51.674" v="6208" actId="14100"/>
        <pc:sldMkLst>
          <pc:docMk/>
          <pc:sldMk cId="2891538360" sldId="2681"/>
        </pc:sldMkLst>
        <pc:spChg chg="mod">
          <ac:chgData name="魏 星达" userId="ca17b13798aa44f7" providerId="LiveId" clId="{D8B5E3FB-3C5E-744C-8B7A-0B9AC8CAAA61}" dt="2021-11-12T02:44:14.351" v="5270" actId="20577"/>
          <ac:spMkLst>
            <pc:docMk/>
            <pc:sldMk cId="2891538360" sldId="2681"/>
            <ac:spMk id="2" creationId="{70088DF7-84B6-2F45-BB9F-6C1486151759}"/>
          </ac:spMkLst>
        </pc:spChg>
        <pc:spChg chg="mod">
          <ac:chgData name="魏 星达" userId="ca17b13798aa44f7" providerId="LiveId" clId="{D8B5E3FB-3C5E-744C-8B7A-0B9AC8CAAA61}" dt="2021-11-12T04:57:27.471" v="6167" actId="207"/>
          <ac:spMkLst>
            <pc:docMk/>
            <pc:sldMk cId="2891538360" sldId="2681"/>
            <ac:spMk id="3" creationId="{CD17B9F1-767E-A14F-8B4C-22EDE6F54E34}"/>
          </ac:spMkLst>
        </pc:spChg>
        <pc:spChg chg="add mod">
          <ac:chgData name="魏 星达" userId="ca17b13798aa44f7" providerId="LiveId" clId="{D8B5E3FB-3C5E-744C-8B7A-0B9AC8CAAA61}" dt="2021-11-12T04:57:46.616" v="6169" actId="1076"/>
          <ac:spMkLst>
            <pc:docMk/>
            <pc:sldMk cId="2891538360" sldId="2681"/>
            <ac:spMk id="6" creationId="{591A00F9-18ED-C44C-90BD-86D7E834E2E1}"/>
          </ac:spMkLst>
        </pc:spChg>
        <pc:spChg chg="add mod">
          <ac:chgData name="魏 星达" userId="ca17b13798aa44f7" providerId="LiveId" clId="{D8B5E3FB-3C5E-744C-8B7A-0B9AC8CAAA61}" dt="2021-11-12T04:58:30.004" v="6203" actId="1076"/>
          <ac:spMkLst>
            <pc:docMk/>
            <pc:sldMk cId="2891538360" sldId="2681"/>
            <ac:spMk id="7" creationId="{68A66F1E-DFB6-B444-A182-4468D21F68B4}"/>
          </ac:spMkLst>
        </pc:spChg>
        <pc:spChg chg="add mod">
          <ac:chgData name="魏 星达" userId="ca17b13798aa44f7" providerId="LiveId" clId="{D8B5E3FB-3C5E-744C-8B7A-0B9AC8CAAA61}" dt="2021-11-12T04:58:51.674" v="6208" actId="14100"/>
          <ac:spMkLst>
            <pc:docMk/>
            <pc:sldMk cId="2891538360" sldId="2681"/>
            <ac:spMk id="8" creationId="{55FF62E1-4E4C-704B-908B-001DADCFC36E}"/>
          </ac:spMkLst>
        </pc:spChg>
        <pc:graphicFrameChg chg="add mod modGraphic">
          <ac:chgData name="魏 星达" userId="ca17b13798aa44f7" providerId="LiveId" clId="{D8B5E3FB-3C5E-744C-8B7A-0B9AC8CAAA61}" dt="2021-11-12T04:57:46.616" v="6169" actId="1076"/>
          <ac:graphicFrameMkLst>
            <pc:docMk/>
            <pc:sldMk cId="2891538360" sldId="2681"/>
            <ac:graphicFrameMk id="5" creationId="{72B58670-841F-2746-8085-4B3A0D87CB6D}"/>
          </ac:graphicFrameMkLst>
        </pc:graphicFrameChg>
      </pc:sldChg>
      <pc:sldChg chg="addSp delSp modSp add mod">
        <pc:chgData name="魏 星达" userId="ca17b13798aa44f7" providerId="LiveId" clId="{D8B5E3FB-3C5E-744C-8B7A-0B9AC8CAAA61}" dt="2021-11-12T04:49:58.086" v="5671" actId="20577"/>
        <pc:sldMkLst>
          <pc:docMk/>
          <pc:sldMk cId="920714496" sldId="2682"/>
        </pc:sldMkLst>
        <pc:spChg chg="mod">
          <ac:chgData name="魏 星达" userId="ca17b13798aa44f7" providerId="LiveId" clId="{D8B5E3FB-3C5E-744C-8B7A-0B9AC8CAAA61}" dt="2021-11-12T04:49:58.086" v="5671" actId="20577"/>
          <ac:spMkLst>
            <pc:docMk/>
            <pc:sldMk cId="920714496" sldId="2682"/>
            <ac:spMk id="3" creationId="{82BB05E9-471F-5349-93A2-4354B785D48E}"/>
          </ac:spMkLst>
        </pc:spChg>
        <pc:spChg chg="mod">
          <ac:chgData name="魏 星达" userId="ca17b13798aa44f7" providerId="LiveId" clId="{D8B5E3FB-3C5E-744C-8B7A-0B9AC8CAAA61}" dt="2021-11-12T04:43:19.571" v="5420" actId="1076"/>
          <ac:spMkLst>
            <pc:docMk/>
            <pc:sldMk cId="920714496" sldId="2682"/>
            <ac:spMk id="5" creationId="{D71D2272-9857-954D-8907-3DA2D8E1E5B4}"/>
          </ac:spMkLst>
        </pc:spChg>
        <pc:spChg chg="del">
          <ac:chgData name="魏 星达" userId="ca17b13798aa44f7" providerId="LiveId" clId="{D8B5E3FB-3C5E-744C-8B7A-0B9AC8CAAA61}" dt="2021-11-12T04:42:38.464" v="5406" actId="478"/>
          <ac:spMkLst>
            <pc:docMk/>
            <pc:sldMk cId="920714496" sldId="2682"/>
            <ac:spMk id="6" creationId="{430479A7-29BD-6F4E-A9A7-CCBA2AAE342C}"/>
          </ac:spMkLst>
        </pc:spChg>
        <pc:spChg chg="del">
          <ac:chgData name="魏 星达" userId="ca17b13798aa44f7" providerId="LiveId" clId="{D8B5E3FB-3C5E-744C-8B7A-0B9AC8CAAA61}" dt="2021-11-12T04:42:38.464" v="5406" actId="478"/>
          <ac:spMkLst>
            <pc:docMk/>
            <pc:sldMk cId="920714496" sldId="2682"/>
            <ac:spMk id="8" creationId="{20F495A3-243A-DE4C-90FA-C9EA1ABCB52B}"/>
          </ac:spMkLst>
        </pc:spChg>
        <pc:spChg chg="add del">
          <ac:chgData name="魏 星达" userId="ca17b13798aa44f7" providerId="LiveId" clId="{D8B5E3FB-3C5E-744C-8B7A-0B9AC8CAAA61}" dt="2021-11-12T04:44:24.542" v="5433" actId="478"/>
          <ac:spMkLst>
            <pc:docMk/>
            <pc:sldMk cId="920714496" sldId="2682"/>
            <ac:spMk id="9" creationId="{8552F08B-E8EE-7E4A-A200-ADB831CADC15}"/>
          </ac:spMkLst>
        </pc:spChg>
        <pc:spChg chg="add mod">
          <ac:chgData name="魏 星达" userId="ca17b13798aa44f7" providerId="LiveId" clId="{D8B5E3FB-3C5E-744C-8B7A-0B9AC8CAAA61}" dt="2021-11-12T04:45:34.444" v="5513" actId="1076"/>
          <ac:spMkLst>
            <pc:docMk/>
            <pc:sldMk cId="920714496" sldId="2682"/>
            <ac:spMk id="10" creationId="{D98222DA-DA29-0441-847D-24656CCFD28F}"/>
          </ac:spMkLst>
        </pc:spChg>
        <pc:spChg chg="del">
          <ac:chgData name="魏 星达" userId="ca17b13798aa44f7" providerId="LiveId" clId="{D8B5E3FB-3C5E-744C-8B7A-0B9AC8CAAA61}" dt="2021-11-12T04:42:39.463" v="5407" actId="478"/>
          <ac:spMkLst>
            <pc:docMk/>
            <pc:sldMk cId="920714496" sldId="2682"/>
            <ac:spMk id="11" creationId="{133D3B3B-12B5-0B4B-A27C-77A988B4D0B1}"/>
          </ac:spMkLst>
        </pc:spChg>
        <pc:spChg chg="del mod">
          <ac:chgData name="魏 星达" userId="ca17b13798aa44f7" providerId="LiveId" clId="{D8B5E3FB-3C5E-744C-8B7A-0B9AC8CAAA61}" dt="2021-11-12T04:42:46.160" v="5409" actId="478"/>
          <ac:spMkLst>
            <pc:docMk/>
            <pc:sldMk cId="920714496" sldId="2682"/>
            <ac:spMk id="12" creationId="{68466A08-E5B3-9F4D-A452-02EDA739CF85}"/>
          </ac:spMkLst>
        </pc:spChg>
        <pc:spChg chg="add del mod">
          <ac:chgData name="魏 星达" userId="ca17b13798aa44f7" providerId="LiveId" clId="{D8B5E3FB-3C5E-744C-8B7A-0B9AC8CAAA61}" dt="2021-11-12T04:43:25.488" v="5422" actId="478"/>
          <ac:spMkLst>
            <pc:docMk/>
            <pc:sldMk cId="920714496" sldId="2682"/>
            <ac:spMk id="13" creationId="{9B1004DF-FF7C-D84F-964F-0B2ACE0F50ED}"/>
          </ac:spMkLst>
        </pc:spChg>
        <pc:spChg chg="add del mod">
          <ac:chgData name="魏 星达" userId="ca17b13798aa44f7" providerId="LiveId" clId="{D8B5E3FB-3C5E-744C-8B7A-0B9AC8CAAA61}" dt="2021-11-12T04:43:25.488" v="5422" actId="478"/>
          <ac:spMkLst>
            <pc:docMk/>
            <pc:sldMk cId="920714496" sldId="2682"/>
            <ac:spMk id="14" creationId="{1694B6E5-5E4E-4A43-8DC5-EB65CBEE2C94}"/>
          </ac:spMkLst>
        </pc:spChg>
        <pc:spChg chg="add del mod">
          <ac:chgData name="魏 星达" userId="ca17b13798aa44f7" providerId="LiveId" clId="{D8B5E3FB-3C5E-744C-8B7A-0B9AC8CAAA61}" dt="2021-11-12T04:43:42.958" v="5424"/>
          <ac:spMkLst>
            <pc:docMk/>
            <pc:sldMk cId="920714496" sldId="2682"/>
            <ac:spMk id="15" creationId="{1BCAD2DD-6E4B-F44E-A4CE-F67905D749D9}"/>
          </ac:spMkLst>
        </pc:spChg>
        <pc:spChg chg="add del mod">
          <ac:chgData name="魏 星达" userId="ca17b13798aa44f7" providerId="LiveId" clId="{D8B5E3FB-3C5E-744C-8B7A-0B9AC8CAAA61}" dt="2021-11-12T04:43:42.958" v="5424"/>
          <ac:spMkLst>
            <pc:docMk/>
            <pc:sldMk cId="920714496" sldId="2682"/>
            <ac:spMk id="16" creationId="{BC1FCE08-DA88-8848-8DE6-5F8389AAC334}"/>
          </ac:spMkLst>
        </pc:spChg>
        <pc:spChg chg="add mod">
          <ac:chgData name="魏 星达" userId="ca17b13798aa44f7" providerId="LiveId" clId="{D8B5E3FB-3C5E-744C-8B7A-0B9AC8CAAA61}" dt="2021-11-12T04:45:34.444" v="5513" actId="1076"/>
          <ac:spMkLst>
            <pc:docMk/>
            <pc:sldMk cId="920714496" sldId="2682"/>
            <ac:spMk id="17" creationId="{361DA322-D6E3-6B45-AAB1-9058B1F19C48}"/>
          </ac:spMkLst>
        </pc:spChg>
        <pc:spChg chg="add mod">
          <ac:chgData name="魏 星达" userId="ca17b13798aa44f7" providerId="LiveId" clId="{D8B5E3FB-3C5E-744C-8B7A-0B9AC8CAAA61}" dt="2021-11-12T04:45:34.444" v="5513" actId="1076"/>
          <ac:spMkLst>
            <pc:docMk/>
            <pc:sldMk cId="920714496" sldId="2682"/>
            <ac:spMk id="18" creationId="{3D3D3A9B-DCC7-4D4E-AE52-4221C091FF9C}"/>
          </ac:spMkLst>
        </pc:spChg>
        <pc:spChg chg="add mod">
          <ac:chgData name="魏 星达" userId="ca17b13798aa44f7" providerId="LiveId" clId="{D8B5E3FB-3C5E-744C-8B7A-0B9AC8CAAA61}" dt="2021-11-12T04:49:51.986" v="5666" actId="20577"/>
          <ac:spMkLst>
            <pc:docMk/>
            <pc:sldMk cId="920714496" sldId="2682"/>
            <ac:spMk id="19" creationId="{2ACFDB8F-1668-9F43-A821-EB788A0C6D64}"/>
          </ac:spMkLst>
        </pc:spChg>
        <pc:cxnChg chg="del">
          <ac:chgData name="魏 星达" userId="ca17b13798aa44f7" providerId="LiveId" clId="{D8B5E3FB-3C5E-744C-8B7A-0B9AC8CAAA61}" dt="2021-11-12T04:42:38.464" v="5406" actId="478"/>
          <ac:cxnSpMkLst>
            <pc:docMk/>
            <pc:sldMk cId="920714496" sldId="2682"/>
            <ac:cxnSpMk id="7" creationId="{C80BEC0A-A792-3744-82B0-FE845841DED8}"/>
          </ac:cxnSpMkLst>
        </pc:cxnChg>
      </pc:sldChg>
      <pc:sldChg chg="delSp modSp add mod">
        <pc:chgData name="魏 星达" userId="ca17b13798aa44f7" providerId="LiveId" clId="{D8B5E3FB-3C5E-744C-8B7A-0B9AC8CAAA61}" dt="2021-11-12T04:51:25.724" v="5941" actId="20577"/>
        <pc:sldMkLst>
          <pc:docMk/>
          <pc:sldMk cId="386047460" sldId="2683"/>
        </pc:sldMkLst>
        <pc:spChg chg="mod">
          <ac:chgData name="魏 星达" userId="ca17b13798aa44f7" providerId="LiveId" clId="{D8B5E3FB-3C5E-744C-8B7A-0B9AC8CAAA61}" dt="2021-11-12T04:51:25.724" v="5941" actId="20577"/>
          <ac:spMkLst>
            <pc:docMk/>
            <pc:sldMk cId="386047460" sldId="2683"/>
            <ac:spMk id="3" creationId="{82BB05E9-471F-5349-93A2-4354B785D48E}"/>
          </ac:spMkLst>
        </pc:spChg>
        <pc:spChg chg="del">
          <ac:chgData name="魏 星达" userId="ca17b13798aa44f7" providerId="LiveId" clId="{D8B5E3FB-3C5E-744C-8B7A-0B9AC8CAAA61}" dt="2021-11-12T04:46:53.097" v="5615" actId="478"/>
          <ac:spMkLst>
            <pc:docMk/>
            <pc:sldMk cId="386047460" sldId="2683"/>
            <ac:spMk id="5" creationId="{D71D2272-9857-954D-8907-3DA2D8E1E5B4}"/>
          </ac:spMkLst>
        </pc:spChg>
        <pc:spChg chg="del">
          <ac:chgData name="魏 星达" userId="ca17b13798aa44f7" providerId="LiveId" clId="{D8B5E3FB-3C5E-744C-8B7A-0B9AC8CAAA61}" dt="2021-11-12T04:46:53.097" v="5615" actId="478"/>
          <ac:spMkLst>
            <pc:docMk/>
            <pc:sldMk cId="386047460" sldId="2683"/>
            <ac:spMk id="6" creationId="{430479A7-29BD-6F4E-A9A7-CCBA2AAE342C}"/>
          </ac:spMkLst>
        </pc:spChg>
        <pc:spChg chg="del">
          <ac:chgData name="魏 星达" userId="ca17b13798aa44f7" providerId="LiveId" clId="{D8B5E3FB-3C5E-744C-8B7A-0B9AC8CAAA61}" dt="2021-11-12T04:46:53.097" v="5615" actId="478"/>
          <ac:spMkLst>
            <pc:docMk/>
            <pc:sldMk cId="386047460" sldId="2683"/>
            <ac:spMk id="8" creationId="{20F495A3-243A-DE4C-90FA-C9EA1ABCB52B}"/>
          </ac:spMkLst>
        </pc:spChg>
        <pc:spChg chg="del">
          <ac:chgData name="魏 星达" userId="ca17b13798aa44f7" providerId="LiveId" clId="{D8B5E3FB-3C5E-744C-8B7A-0B9AC8CAAA61}" dt="2021-11-12T04:46:56.021" v="5616" actId="478"/>
          <ac:spMkLst>
            <pc:docMk/>
            <pc:sldMk cId="386047460" sldId="2683"/>
            <ac:spMk id="11" creationId="{133D3B3B-12B5-0B4B-A27C-77A988B4D0B1}"/>
          </ac:spMkLst>
        </pc:spChg>
        <pc:spChg chg="del">
          <ac:chgData name="魏 星达" userId="ca17b13798aa44f7" providerId="LiveId" clId="{D8B5E3FB-3C5E-744C-8B7A-0B9AC8CAAA61}" dt="2021-11-12T04:46:53.097" v="5615" actId="478"/>
          <ac:spMkLst>
            <pc:docMk/>
            <pc:sldMk cId="386047460" sldId="2683"/>
            <ac:spMk id="12" creationId="{68466A08-E5B3-9F4D-A452-02EDA739CF85}"/>
          </ac:spMkLst>
        </pc:spChg>
        <pc:cxnChg chg="del">
          <ac:chgData name="魏 星达" userId="ca17b13798aa44f7" providerId="LiveId" clId="{D8B5E3FB-3C5E-744C-8B7A-0B9AC8CAAA61}" dt="2021-11-12T04:46:56.021" v="5616" actId="478"/>
          <ac:cxnSpMkLst>
            <pc:docMk/>
            <pc:sldMk cId="386047460" sldId="2683"/>
            <ac:cxnSpMk id="7" creationId="{C80BEC0A-A792-3744-82B0-FE845841DED8}"/>
          </ac:cxnSpMkLst>
        </pc:cxnChg>
      </pc:sldChg>
      <pc:sldChg chg="add">
        <pc:chgData name="魏 星达" userId="ca17b13798aa44f7" providerId="LiveId" clId="{D8B5E3FB-3C5E-744C-8B7A-0B9AC8CAAA61}" dt="2021-11-12T04:54:28.023" v="6060"/>
        <pc:sldMkLst>
          <pc:docMk/>
          <pc:sldMk cId="84731698" sldId="2684"/>
        </pc:sldMkLst>
      </pc:sldChg>
      <pc:sldChg chg="addSp modSp new mod">
        <pc:chgData name="魏 星达" userId="ca17b13798aa44f7" providerId="LiveId" clId="{D8B5E3FB-3C5E-744C-8B7A-0B9AC8CAAA61}" dt="2021-11-12T06:19:08.471" v="6847" actId="1076"/>
        <pc:sldMkLst>
          <pc:docMk/>
          <pc:sldMk cId="4136715457" sldId="2685"/>
        </pc:sldMkLst>
        <pc:spChg chg="mod">
          <ac:chgData name="魏 星达" userId="ca17b13798aa44f7" providerId="LiveId" clId="{D8B5E3FB-3C5E-744C-8B7A-0B9AC8CAAA61}" dt="2021-11-12T06:10:41.873" v="6673" actId="20577"/>
          <ac:spMkLst>
            <pc:docMk/>
            <pc:sldMk cId="4136715457" sldId="2685"/>
            <ac:spMk id="2" creationId="{0F3EB367-D08E-8849-A452-16F8F1E59C50}"/>
          </ac:spMkLst>
        </pc:spChg>
        <pc:spChg chg="mod">
          <ac:chgData name="魏 星达" userId="ca17b13798aa44f7" providerId="LiveId" clId="{D8B5E3FB-3C5E-744C-8B7A-0B9AC8CAAA61}" dt="2021-11-12T05:05:32.771" v="6305" actId="13926"/>
          <ac:spMkLst>
            <pc:docMk/>
            <pc:sldMk cId="4136715457" sldId="2685"/>
            <ac:spMk id="3" creationId="{D8E2C5BB-50F0-8043-B628-487217F65F62}"/>
          </ac:spMkLst>
        </pc:spChg>
        <pc:picChg chg="add mod">
          <ac:chgData name="魏 星达" userId="ca17b13798aa44f7" providerId="LiveId" clId="{D8B5E3FB-3C5E-744C-8B7A-0B9AC8CAAA61}" dt="2021-11-12T06:19:08.471" v="6847" actId="1076"/>
          <ac:picMkLst>
            <pc:docMk/>
            <pc:sldMk cId="4136715457" sldId="2685"/>
            <ac:picMk id="4098" creationId="{832BA87D-CA7C-0743-87F7-5817A7D319CB}"/>
          </ac:picMkLst>
        </pc:picChg>
      </pc:sldChg>
      <pc:sldChg chg="addSp delSp modSp add mod">
        <pc:chgData name="魏 星达" userId="ca17b13798aa44f7" providerId="LiveId" clId="{D8B5E3FB-3C5E-744C-8B7A-0B9AC8CAAA61}" dt="2021-11-12T06:49:42.836" v="7329" actId="478"/>
        <pc:sldMkLst>
          <pc:docMk/>
          <pc:sldMk cId="3830257789" sldId="2686"/>
        </pc:sldMkLst>
        <pc:spChg chg="mod">
          <ac:chgData name="魏 星达" userId="ca17b13798aa44f7" providerId="LiveId" clId="{D8B5E3FB-3C5E-744C-8B7A-0B9AC8CAAA61}" dt="2021-11-12T06:48:41.141" v="7229" actId="20577"/>
          <ac:spMkLst>
            <pc:docMk/>
            <pc:sldMk cId="3830257789" sldId="2686"/>
            <ac:spMk id="3" creationId="{D8E2C5BB-50F0-8043-B628-487217F65F62}"/>
          </ac:spMkLst>
        </pc:spChg>
        <pc:spChg chg="add mod">
          <ac:chgData name="魏 星达" userId="ca17b13798aa44f7" providerId="LiveId" clId="{D8B5E3FB-3C5E-744C-8B7A-0B9AC8CAAA61}" dt="2021-11-12T05:06:31.262" v="6316" actId="20577"/>
          <ac:spMkLst>
            <pc:docMk/>
            <pc:sldMk cId="3830257789" sldId="2686"/>
            <ac:spMk id="5" creationId="{8C2AE97E-9537-1349-8121-4D6A9409E915}"/>
          </ac:spMkLst>
        </pc:spChg>
        <pc:spChg chg="add del mod">
          <ac:chgData name="魏 星达" userId="ca17b13798aa44f7" providerId="LiveId" clId="{D8B5E3FB-3C5E-744C-8B7A-0B9AC8CAAA61}" dt="2021-11-12T05:06:10.346" v="6311"/>
          <ac:spMkLst>
            <pc:docMk/>
            <pc:sldMk cId="3830257789" sldId="2686"/>
            <ac:spMk id="6" creationId="{ACFD408E-38CA-2C49-A37C-B62C50148E42}"/>
          </ac:spMkLst>
        </pc:spChg>
        <pc:spChg chg="add mod">
          <ac:chgData name="魏 星达" userId="ca17b13798aa44f7" providerId="LiveId" clId="{D8B5E3FB-3C5E-744C-8B7A-0B9AC8CAAA61}" dt="2021-11-12T06:49:37.159" v="7325" actId="20577"/>
          <ac:spMkLst>
            <pc:docMk/>
            <pc:sldMk cId="3830257789" sldId="2686"/>
            <ac:spMk id="7" creationId="{F7F8DA91-19ED-FD40-A7FB-453927D7B0A4}"/>
          </ac:spMkLst>
        </pc:spChg>
        <pc:spChg chg="add mod">
          <ac:chgData name="魏 星达" userId="ca17b13798aa44f7" providerId="LiveId" clId="{D8B5E3FB-3C5E-744C-8B7A-0B9AC8CAAA61}" dt="2021-11-12T06:38:17.732" v="7004" actId="113"/>
          <ac:spMkLst>
            <pc:docMk/>
            <pc:sldMk cId="3830257789" sldId="2686"/>
            <ac:spMk id="10" creationId="{9678CFBD-2D29-5C4D-8FBF-B655077A5573}"/>
          </ac:spMkLst>
        </pc:spChg>
        <pc:spChg chg="add mod">
          <ac:chgData name="魏 星达" userId="ca17b13798aa44f7" providerId="LiveId" clId="{D8B5E3FB-3C5E-744C-8B7A-0B9AC8CAAA61}" dt="2021-11-12T06:39:53.307" v="7146" actId="207"/>
          <ac:spMkLst>
            <pc:docMk/>
            <pc:sldMk cId="3830257789" sldId="2686"/>
            <ac:spMk id="11" creationId="{D897925F-DAD3-4341-872C-2617BBC9E006}"/>
          </ac:spMkLst>
        </pc:spChg>
        <pc:spChg chg="add del">
          <ac:chgData name="魏 星达" userId="ca17b13798aa44f7" providerId="LiveId" clId="{D8B5E3FB-3C5E-744C-8B7A-0B9AC8CAAA61}" dt="2021-11-12T06:38:49.052" v="7013" actId="478"/>
          <ac:spMkLst>
            <pc:docMk/>
            <pc:sldMk cId="3830257789" sldId="2686"/>
            <ac:spMk id="12" creationId="{7B843EF9-A701-1A43-99BE-F2F5D0354939}"/>
          </ac:spMkLst>
        </pc:spChg>
        <pc:spChg chg="add">
          <ac:chgData name="魏 星达" userId="ca17b13798aa44f7" providerId="LiveId" clId="{D8B5E3FB-3C5E-744C-8B7A-0B9AC8CAAA61}" dt="2021-11-12T06:38:56.629" v="7014" actId="11529"/>
          <ac:spMkLst>
            <pc:docMk/>
            <pc:sldMk cId="3830257789" sldId="2686"/>
            <ac:spMk id="13" creationId="{5C7302D1-A588-D546-870B-B40354AD59A9}"/>
          </ac:spMkLst>
        </pc:spChg>
        <pc:spChg chg="add del mod">
          <ac:chgData name="魏 星达" userId="ca17b13798aa44f7" providerId="LiveId" clId="{D8B5E3FB-3C5E-744C-8B7A-0B9AC8CAAA61}" dt="2021-11-12T06:49:40.112" v="7327" actId="478"/>
          <ac:spMkLst>
            <pc:docMk/>
            <pc:sldMk cId="3830257789" sldId="2686"/>
            <ac:spMk id="14" creationId="{168D56D5-EF83-9842-862A-0B49F0DE49BB}"/>
          </ac:spMkLst>
        </pc:spChg>
        <pc:spChg chg="add del mod">
          <ac:chgData name="魏 星达" userId="ca17b13798aa44f7" providerId="LiveId" clId="{D8B5E3FB-3C5E-744C-8B7A-0B9AC8CAAA61}" dt="2021-11-12T06:49:42.836" v="7329" actId="478"/>
          <ac:spMkLst>
            <pc:docMk/>
            <pc:sldMk cId="3830257789" sldId="2686"/>
            <ac:spMk id="16" creationId="{3E6CCA53-A46C-244F-ACBE-A6B5131EC21A}"/>
          </ac:spMkLst>
        </pc:spChg>
        <pc:spChg chg="add del mod">
          <ac:chgData name="魏 星达" userId="ca17b13798aa44f7" providerId="LiveId" clId="{D8B5E3FB-3C5E-744C-8B7A-0B9AC8CAAA61}" dt="2021-11-12T06:49:41.481" v="7328" actId="478"/>
          <ac:spMkLst>
            <pc:docMk/>
            <pc:sldMk cId="3830257789" sldId="2686"/>
            <ac:spMk id="17" creationId="{3CBA2BBD-6450-B344-B997-5159F5131FD2}"/>
          </ac:spMkLst>
        </pc:spChg>
        <pc:spChg chg="add mod">
          <ac:chgData name="魏 星达" userId="ca17b13798aa44f7" providerId="LiveId" clId="{D8B5E3FB-3C5E-744C-8B7A-0B9AC8CAAA61}" dt="2021-11-12T06:41:43.399" v="7213" actId="113"/>
          <ac:spMkLst>
            <pc:docMk/>
            <pc:sldMk cId="3830257789" sldId="2686"/>
            <ac:spMk id="18" creationId="{64E3A174-36DF-D049-BB72-C71EB5260754}"/>
          </ac:spMkLst>
        </pc:spChg>
        <pc:picChg chg="add mod">
          <ac:chgData name="魏 星达" userId="ca17b13798aa44f7" providerId="LiveId" clId="{D8B5E3FB-3C5E-744C-8B7A-0B9AC8CAAA61}" dt="2021-11-12T06:37:53.065" v="6979" actId="1076"/>
          <ac:picMkLst>
            <pc:docMk/>
            <pc:sldMk cId="3830257789" sldId="2686"/>
            <ac:picMk id="9" creationId="{B6B56585-5550-5E4B-9895-70813CF4DC96}"/>
          </ac:picMkLst>
        </pc:picChg>
        <pc:picChg chg="add del mod">
          <ac:chgData name="魏 星达" userId="ca17b13798aa44f7" providerId="LiveId" clId="{D8B5E3FB-3C5E-744C-8B7A-0B9AC8CAAA61}" dt="2021-11-12T06:49:42.836" v="7329" actId="478"/>
          <ac:picMkLst>
            <pc:docMk/>
            <pc:sldMk cId="3830257789" sldId="2686"/>
            <ac:picMk id="15" creationId="{251C50A6-1A10-9944-B91C-608B0332769A}"/>
          </ac:picMkLst>
        </pc:picChg>
        <pc:cxnChg chg="add del mod">
          <ac:chgData name="魏 星达" userId="ca17b13798aa44f7" providerId="LiveId" clId="{D8B5E3FB-3C5E-744C-8B7A-0B9AC8CAAA61}" dt="2021-11-12T06:49:39.276" v="7326" actId="478"/>
          <ac:cxnSpMkLst>
            <pc:docMk/>
            <pc:sldMk cId="3830257789" sldId="2686"/>
            <ac:cxnSpMk id="20" creationId="{B215220E-5560-3D46-8BAE-AB37433DB2F9}"/>
          </ac:cxnSpMkLst>
        </pc:cxnChg>
      </pc:sldChg>
      <pc:sldChg chg="addSp delSp modSp add del mod">
        <pc:chgData name="魏 星达" userId="ca17b13798aa44f7" providerId="LiveId" clId="{D8B5E3FB-3C5E-744C-8B7A-0B9AC8CAAA61}" dt="2021-11-12T06:17:11.294" v="6799" actId="2696"/>
        <pc:sldMkLst>
          <pc:docMk/>
          <pc:sldMk cId="1416913002" sldId="2687"/>
        </pc:sldMkLst>
        <pc:spChg chg="mod">
          <ac:chgData name="魏 星达" userId="ca17b13798aa44f7" providerId="LiveId" clId="{D8B5E3FB-3C5E-744C-8B7A-0B9AC8CAAA61}" dt="2021-11-12T06:09:39.245" v="6568" actId="14100"/>
          <ac:spMkLst>
            <pc:docMk/>
            <pc:sldMk cId="1416913002" sldId="2687"/>
            <ac:spMk id="3" creationId="{CD17B9F1-767E-A14F-8B4C-22EDE6F54E34}"/>
          </ac:spMkLst>
        </pc:spChg>
        <pc:spChg chg="del">
          <ac:chgData name="魏 星达" userId="ca17b13798aa44f7" providerId="LiveId" clId="{D8B5E3FB-3C5E-744C-8B7A-0B9AC8CAAA61}" dt="2021-11-12T06:06:23.372" v="6399" actId="478"/>
          <ac:spMkLst>
            <pc:docMk/>
            <pc:sldMk cId="1416913002" sldId="2687"/>
            <ac:spMk id="6" creationId="{591A00F9-18ED-C44C-90BD-86D7E834E2E1}"/>
          </ac:spMkLst>
        </pc:spChg>
        <pc:spChg chg="del">
          <ac:chgData name="魏 星达" userId="ca17b13798aa44f7" providerId="LiveId" clId="{D8B5E3FB-3C5E-744C-8B7A-0B9AC8CAAA61}" dt="2021-11-12T06:06:21.417" v="6398" actId="478"/>
          <ac:spMkLst>
            <pc:docMk/>
            <pc:sldMk cId="1416913002" sldId="2687"/>
            <ac:spMk id="7" creationId="{68A66F1E-DFB6-B444-A182-4468D21F68B4}"/>
          </ac:spMkLst>
        </pc:spChg>
        <pc:spChg chg="del">
          <ac:chgData name="魏 星达" userId="ca17b13798aa44f7" providerId="LiveId" clId="{D8B5E3FB-3C5E-744C-8B7A-0B9AC8CAAA61}" dt="2021-11-12T06:06:23.372" v="6399" actId="478"/>
          <ac:spMkLst>
            <pc:docMk/>
            <pc:sldMk cId="1416913002" sldId="2687"/>
            <ac:spMk id="8" creationId="{55FF62E1-4E4C-704B-908B-001DADCFC36E}"/>
          </ac:spMkLst>
        </pc:spChg>
        <pc:spChg chg="add mod">
          <ac:chgData name="魏 星达" userId="ca17b13798aa44f7" providerId="LiveId" clId="{D8B5E3FB-3C5E-744C-8B7A-0B9AC8CAAA61}" dt="2021-11-12T06:15:25.743" v="6764" actId="1076"/>
          <ac:spMkLst>
            <pc:docMk/>
            <pc:sldMk cId="1416913002" sldId="2687"/>
            <ac:spMk id="9" creationId="{D8FA9214-404C-2642-84DE-A6B180C5A263}"/>
          </ac:spMkLst>
        </pc:spChg>
        <pc:spChg chg="add mod">
          <ac:chgData name="魏 星达" userId="ca17b13798aa44f7" providerId="LiveId" clId="{D8B5E3FB-3C5E-744C-8B7A-0B9AC8CAAA61}" dt="2021-11-12T06:15:25.743" v="6764" actId="1076"/>
          <ac:spMkLst>
            <pc:docMk/>
            <pc:sldMk cId="1416913002" sldId="2687"/>
            <ac:spMk id="10" creationId="{16B92946-5CB5-3042-8879-A08D8EBC7606}"/>
          </ac:spMkLst>
        </pc:spChg>
        <pc:spChg chg="add del mod">
          <ac:chgData name="魏 星达" userId="ca17b13798aa44f7" providerId="LiveId" clId="{D8B5E3FB-3C5E-744C-8B7A-0B9AC8CAAA61}" dt="2021-11-12T06:10:07.638" v="6624" actId="478"/>
          <ac:spMkLst>
            <pc:docMk/>
            <pc:sldMk cId="1416913002" sldId="2687"/>
            <ac:spMk id="11" creationId="{1BC08BB1-8E4D-BD4F-90A9-CDC35BDDCB69}"/>
          </ac:spMkLst>
        </pc:spChg>
        <pc:spChg chg="add del mod">
          <ac:chgData name="魏 星达" userId="ca17b13798aa44f7" providerId="LiveId" clId="{D8B5E3FB-3C5E-744C-8B7A-0B9AC8CAAA61}" dt="2021-11-12T06:10:13.104" v="6626"/>
          <ac:spMkLst>
            <pc:docMk/>
            <pc:sldMk cId="1416913002" sldId="2687"/>
            <ac:spMk id="12" creationId="{A9D2145D-E2E9-E446-A115-C14AD129C133}"/>
          </ac:spMkLst>
        </pc:spChg>
        <pc:spChg chg="add mod">
          <ac:chgData name="魏 星达" userId="ca17b13798aa44f7" providerId="LiveId" clId="{D8B5E3FB-3C5E-744C-8B7A-0B9AC8CAAA61}" dt="2021-11-12T06:10:23.319" v="6628" actId="1076"/>
          <ac:spMkLst>
            <pc:docMk/>
            <pc:sldMk cId="1416913002" sldId="2687"/>
            <ac:spMk id="13" creationId="{0E52C07F-953D-4E42-8736-B44B36171F5D}"/>
          </ac:spMkLst>
        </pc:spChg>
        <pc:graphicFrameChg chg="del">
          <ac:chgData name="魏 星达" userId="ca17b13798aa44f7" providerId="LiveId" clId="{D8B5E3FB-3C5E-744C-8B7A-0B9AC8CAAA61}" dt="2021-11-12T06:06:21.417" v="6398" actId="478"/>
          <ac:graphicFrameMkLst>
            <pc:docMk/>
            <pc:sldMk cId="1416913002" sldId="2687"/>
            <ac:graphicFrameMk id="5" creationId="{72B58670-841F-2746-8085-4B3A0D87CB6D}"/>
          </ac:graphicFrameMkLst>
        </pc:graphicFrameChg>
      </pc:sldChg>
      <pc:sldChg chg="addSp delSp modSp add del mod">
        <pc:chgData name="魏 星达" userId="ca17b13798aa44f7" providerId="LiveId" clId="{D8B5E3FB-3C5E-744C-8B7A-0B9AC8CAAA61}" dt="2021-11-12T06:17:14.428" v="6800" actId="478"/>
        <pc:sldMkLst>
          <pc:docMk/>
          <pc:sldMk cId="360725867" sldId="2688"/>
        </pc:sldMkLst>
        <pc:spChg chg="add del mod">
          <ac:chgData name="魏 星达" userId="ca17b13798aa44f7" providerId="LiveId" clId="{D8B5E3FB-3C5E-744C-8B7A-0B9AC8CAAA61}" dt="2021-11-12T06:17:14.428" v="6800" actId="478"/>
          <ac:spMkLst>
            <pc:docMk/>
            <pc:sldMk cId="360725867" sldId="2688"/>
            <ac:spMk id="8" creationId="{44AF06BD-5871-3C49-867C-5507EAB81905}"/>
          </ac:spMkLst>
        </pc:spChg>
        <pc:spChg chg="mod">
          <ac:chgData name="魏 星达" userId="ca17b13798aa44f7" providerId="LiveId" clId="{D8B5E3FB-3C5E-744C-8B7A-0B9AC8CAAA61}" dt="2021-11-12T06:16:14.798" v="6774" actId="1076"/>
          <ac:spMkLst>
            <pc:docMk/>
            <pc:sldMk cId="360725867" sldId="2688"/>
            <ac:spMk id="9" creationId="{D8FA9214-404C-2642-84DE-A6B180C5A263}"/>
          </ac:spMkLst>
        </pc:spChg>
        <pc:spChg chg="mod">
          <ac:chgData name="魏 星达" userId="ca17b13798aa44f7" providerId="LiveId" clId="{D8B5E3FB-3C5E-744C-8B7A-0B9AC8CAAA61}" dt="2021-11-12T06:16:36.347" v="6782" actId="207"/>
          <ac:spMkLst>
            <pc:docMk/>
            <pc:sldMk cId="360725867" sldId="2688"/>
            <ac:spMk id="10" creationId="{16B92946-5CB5-3042-8879-A08D8EBC7606}"/>
          </ac:spMkLst>
        </pc:spChg>
        <pc:spChg chg="add del mod">
          <ac:chgData name="魏 星达" userId="ca17b13798aa44f7" providerId="LiveId" clId="{D8B5E3FB-3C5E-744C-8B7A-0B9AC8CAAA61}" dt="2021-11-12T06:17:14.428" v="6800" actId="478"/>
          <ac:spMkLst>
            <pc:docMk/>
            <pc:sldMk cId="360725867" sldId="2688"/>
            <ac:spMk id="11" creationId="{90B1C66E-49A4-9742-AE3E-3E8DE16C9712}"/>
          </ac:spMkLst>
        </pc:spChg>
      </pc:sldChg>
      <pc:sldChg chg="addSp modSp add mod modAnim">
        <pc:chgData name="魏 星达" userId="ca17b13798aa44f7" providerId="LiveId" clId="{D8B5E3FB-3C5E-744C-8B7A-0B9AC8CAAA61}" dt="2021-11-12T06:17:47.663" v="6843" actId="1076"/>
        <pc:sldMkLst>
          <pc:docMk/>
          <pc:sldMk cId="2955368823" sldId="2689"/>
        </pc:sldMkLst>
        <pc:spChg chg="add mod">
          <ac:chgData name="魏 星达" userId="ca17b13798aa44f7" providerId="LiveId" clId="{D8B5E3FB-3C5E-744C-8B7A-0B9AC8CAAA61}" dt="2021-11-12T06:17:47.663" v="6843" actId="1076"/>
          <ac:spMkLst>
            <pc:docMk/>
            <pc:sldMk cId="2955368823" sldId="2689"/>
            <ac:spMk id="12" creationId="{D19DDC27-0F05-D540-82DB-E0861730229A}"/>
          </ac:spMkLst>
        </pc:spChg>
      </pc:sldChg>
      <pc:sldChg chg="addSp delSp modSp add mod">
        <pc:chgData name="魏 星达" userId="ca17b13798aa44f7" providerId="LiveId" clId="{D8B5E3FB-3C5E-744C-8B7A-0B9AC8CAAA61}" dt="2021-11-12T06:50:00.399" v="7336" actId="478"/>
        <pc:sldMkLst>
          <pc:docMk/>
          <pc:sldMk cId="2793261706" sldId="2690"/>
        </pc:sldMkLst>
        <pc:spChg chg="mod">
          <ac:chgData name="魏 星达" userId="ca17b13798aa44f7" providerId="LiveId" clId="{D8B5E3FB-3C5E-744C-8B7A-0B9AC8CAAA61}" dt="2021-11-12T06:49:58.585" v="7335" actId="20577"/>
          <ac:spMkLst>
            <pc:docMk/>
            <pc:sldMk cId="2793261706" sldId="2690"/>
            <ac:spMk id="7" creationId="{F7F8DA91-19ED-FD40-A7FB-453927D7B0A4}"/>
          </ac:spMkLst>
        </pc:spChg>
        <pc:cxnChg chg="add del">
          <ac:chgData name="魏 星达" userId="ca17b13798aa44f7" providerId="LiveId" clId="{D8B5E3FB-3C5E-744C-8B7A-0B9AC8CAAA61}" dt="2021-11-12T06:50:00.399" v="7336" actId="478"/>
          <ac:cxnSpMkLst>
            <pc:docMk/>
            <pc:sldMk cId="2793261706" sldId="2690"/>
            <ac:cxnSpMk id="20" creationId="{B215220E-5560-3D46-8BAE-AB37433DB2F9}"/>
          </ac:cxnSpMkLst>
        </pc:cxnChg>
      </pc:sldChg>
      <pc:sldChg chg="add">
        <pc:chgData name="魏 星达" userId="ca17b13798aa44f7" providerId="LiveId" clId="{D8B5E3FB-3C5E-744C-8B7A-0B9AC8CAAA61}" dt="2021-11-12T06:49:55.037" v="7334"/>
        <pc:sldMkLst>
          <pc:docMk/>
          <pc:sldMk cId="2538919081" sldId="2691"/>
        </pc:sldMkLst>
      </pc:sldChg>
      <pc:sldChg chg="modSp new mod">
        <pc:chgData name="魏 星达" userId="ca17b13798aa44f7" providerId="LiveId" clId="{D8B5E3FB-3C5E-744C-8B7A-0B9AC8CAAA61}" dt="2021-11-12T07:00:12.883" v="7756" actId="207"/>
        <pc:sldMkLst>
          <pc:docMk/>
          <pc:sldMk cId="3567789881" sldId="2692"/>
        </pc:sldMkLst>
        <pc:spChg chg="mod">
          <ac:chgData name="魏 星达" userId="ca17b13798aa44f7" providerId="LiveId" clId="{D8B5E3FB-3C5E-744C-8B7A-0B9AC8CAAA61}" dt="2021-11-12T06:50:18.710" v="7407" actId="20577"/>
          <ac:spMkLst>
            <pc:docMk/>
            <pc:sldMk cId="3567789881" sldId="2692"/>
            <ac:spMk id="2" creationId="{0A584379-3A3C-004B-A360-FB918909C09A}"/>
          </ac:spMkLst>
        </pc:spChg>
        <pc:spChg chg="mod">
          <ac:chgData name="魏 星达" userId="ca17b13798aa44f7" providerId="LiveId" clId="{D8B5E3FB-3C5E-744C-8B7A-0B9AC8CAAA61}" dt="2021-11-12T07:00:12.883" v="7756" actId="207"/>
          <ac:spMkLst>
            <pc:docMk/>
            <pc:sldMk cId="3567789881" sldId="2692"/>
            <ac:spMk id="3" creationId="{597D88AC-4D4F-9149-AEDE-0473903B0F88}"/>
          </ac:spMkLst>
        </pc:spChg>
      </pc:sldChg>
      <pc:sldChg chg="add del">
        <pc:chgData name="魏 星达" userId="ca17b13798aa44f7" providerId="LiveId" clId="{D8B5E3FB-3C5E-744C-8B7A-0B9AC8CAAA61}" dt="2021-11-12T07:00:24.448" v="7758"/>
        <pc:sldMkLst>
          <pc:docMk/>
          <pc:sldMk cId="157108289" sldId="2693"/>
        </pc:sldMkLst>
      </pc:sldChg>
      <pc:sldChg chg="modSp add mod">
        <pc:chgData name="魏 星达" userId="ca17b13798aa44f7" providerId="LiveId" clId="{D8B5E3FB-3C5E-744C-8B7A-0B9AC8CAAA61}" dt="2021-11-12T07:01:12.496" v="7898"/>
        <pc:sldMkLst>
          <pc:docMk/>
          <pc:sldMk cId="3626106103" sldId="2693"/>
        </pc:sldMkLst>
        <pc:spChg chg="mod">
          <ac:chgData name="魏 星达" userId="ca17b13798aa44f7" providerId="LiveId" clId="{D8B5E3FB-3C5E-744C-8B7A-0B9AC8CAAA61}" dt="2021-11-12T07:01:12.496" v="7898"/>
          <ac:spMkLst>
            <pc:docMk/>
            <pc:sldMk cId="3626106103" sldId="2693"/>
            <ac:spMk id="3" creationId="{6493DE56-F2BD-8541-9975-617FA0481FC6}"/>
          </ac:spMkLst>
        </pc:spChg>
      </pc:sldChg>
      <pc:sldChg chg="addSp modSp new del mod">
        <pc:chgData name="魏 星达" userId="ca17b13798aa44f7" providerId="LiveId" clId="{D8B5E3FB-3C5E-744C-8B7A-0B9AC8CAAA61}" dt="2021-11-12T07:01:40.874" v="7930" actId="2696"/>
        <pc:sldMkLst>
          <pc:docMk/>
          <pc:sldMk cId="3744306457" sldId="2694"/>
        </pc:sldMkLst>
        <pc:spChg chg="mod">
          <ac:chgData name="魏 星达" userId="ca17b13798aa44f7" providerId="LiveId" clId="{D8B5E3FB-3C5E-744C-8B7A-0B9AC8CAAA61}" dt="2021-11-12T07:01:22.782" v="7921" actId="20577"/>
          <ac:spMkLst>
            <pc:docMk/>
            <pc:sldMk cId="3744306457" sldId="2694"/>
            <ac:spMk id="2" creationId="{9F59248A-ED1F-C943-9636-7FB0699EC714}"/>
          </ac:spMkLst>
        </pc:spChg>
        <pc:spChg chg="mod">
          <ac:chgData name="魏 星达" userId="ca17b13798aa44f7" providerId="LiveId" clId="{D8B5E3FB-3C5E-744C-8B7A-0B9AC8CAAA61}" dt="2021-11-12T07:01:24.113" v="7925" actId="20577"/>
          <ac:spMkLst>
            <pc:docMk/>
            <pc:sldMk cId="3744306457" sldId="2694"/>
            <ac:spMk id="3" creationId="{A0DEE42B-64CB-CA49-B542-D31FA672940C}"/>
          </ac:spMkLst>
        </pc:spChg>
        <pc:spChg chg="add mod">
          <ac:chgData name="魏 星达" userId="ca17b13798aa44f7" providerId="LiveId" clId="{D8B5E3FB-3C5E-744C-8B7A-0B9AC8CAAA61}" dt="2021-11-12T07:01:36.313" v="7927" actId="767"/>
          <ac:spMkLst>
            <pc:docMk/>
            <pc:sldMk cId="3744306457" sldId="2694"/>
            <ac:spMk id="5" creationId="{239EDD0F-52AA-4441-8629-0925DB6C652E}"/>
          </ac:spMkLst>
        </pc:spChg>
      </pc:sldChg>
      <pc:sldChg chg="addSp delSp modSp add mod modAnim">
        <pc:chgData name="魏 星达" userId="ca17b13798aa44f7" providerId="LiveId" clId="{D8B5E3FB-3C5E-744C-8B7A-0B9AC8CAAA61}" dt="2021-11-12T07:10:26.490" v="8014" actId="1076"/>
        <pc:sldMkLst>
          <pc:docMk/>
          <pc:sldMk cId="3415146572" sldId="2695"/>
        </pc:sldMkLst>
        <pc:spChg chg="mod">
          <ac:chgData name="魏 星达" userId="ca17b13798aa44f7" providerId="LiveId" clId="{D8B5E3FB-3C5E-744C-8B7A-0B9AC8CAAA61}" dt="2021-11-12T07:01:51.932" v="7946" actId="20577"/>
          <ac:spMkLst>
            <pc:docMk/>
            <pc:sldMk cId="3415146572" sldId="2695"/>
            <ac:spMk id="2" creationId="{C4629361-821E-344C-B689-CFC4BD3E9378}"/>
          </ac:spMkLst>
        </pc:spChg>
        <pc:spChg chg="add del mod">
          <ac:chgData name="魏 星达" userId="ca17b13798aa44f7" providerId="LiveId" clId="{D8B5E3FB-3C5E-744C-8B7A-0B9AC8CAAA61}" dt="2021-11-12T07:01:42.152" v="7932"/>
          <ac:spMkLst>
            <pc:docMk/>
            <pc:sldMk cId="3415146572" sldId="2695"/>
            <ac:spMk id="3" creationId="{AFCE0F92-B733-9B45-A1CD-33663EAE7F4F}"/>
          </ac:spMkLst>
        </pc:spChg>
        <pc:spChg chg="add mod">
          <ac:chgData name="魏 星达" userId="ca17b13798aa44f7" providerId="LiveId" clId="{D8B5E3FB-3C5E-744C-8B7A-0B9AC8CAAA61}" dt="2021-11-12T07:09:01.578" v="7974" actId="14100"/>
          <ac:spMkLst>
            <pc:docMk/>
            <pc:sldMk cId="3415146572" sldId="2695"/>
            <ac:spMk id="5" creationId="{D875CE29-F86E-3846-A8C1-7372445CF19E}"/>
          </ac:spMkLst>
        </pc:spChg>
        <pc:spChg chg="add mod">
          <ac:chgData name="魏 星达" userId="ca17b13798aa44f7" providerId="LiveId" clId="{D8B5E3FB-3C5E-744C-8B7A-0B9AC8CAAA61}" dt="2021-11-12T07:09:10.713" v="7977" actId="1076"/>
          <ac:spMkLst>
            <pc:docMk/>
            <pc:sldMk cId="3415146572" sldId="2695"/>
            <ac:spMk id="6" creationId="{811A8C71-91A2-1549-9E35-DAAF73A9C89B}"/>
          </ac:spMkLst>
        </pc:spChg>
        <pc:spChg chg="add mod">
          <ac:chgData name="魏 星达" userId="ca17b13798aa44f7" providerId="LiveId" clId="{D8B5E3FB-3C5E-744C-8B7A-0B9AC8CAAA61}" dt="2021-11-12T07:09:32.805" v="7995" actId="14100"/>
          <ac:spMkLst>
            <pc:docMk/>
            <pc:sldMk cId="3415146572" sldId="2695"/>
            <ac:spMk id="23" creationId="{577B6047-8931-B641-979C-BFEF07BF9314}"/>
          </ac:spMkLst>
        </pc:spChg>
        <pc:spChg chg="add mod">
          <ac:chgData name="魏 星达" userId="ca17b13798aa44f7" providerId="LiveId" clId="{D8B5E3FB-3C5E-744C-8B7A-0B9AC8CAAA61}" dt="2021-11-12T07:09:28.879" v="7994" actId="20577"/>
          <ac:spMkLst>
            <pc:docMk/>
            <pc:sldMk cId="3415146572" sldId="2695"/>
            <ac:spMk id="27" creationId="{88D5FA74-1815-824C-BB70-9D2D03160A7E}"/>
          </ac:spMkLst>
        </pc:spChg>
        <pc:spChg chg="add mod">
          <ac:chgData name="魏 星达" userId="ca17b13798aa44f7" providerId="LiveId" clId="{D8B5E3FB-3C5E-744C-8B7A-0B9AC8CAAA61}" dt="2021-11-12T07:10:26.490" v="8014" actId="1076"/>
          <ac:spMkLst>
            <pc:docMk/>
            <pc:sldMk cId="3415146572" sldId="2695"/>
            <ac:spMk id="31" creationId="{B64DB1FB-9FFC-F042-A1D2-10D7AFEC4024}"/>
          </ac:spMkLst>
        </pc:spChg>
        <pc:spChg chg="add mod">
          <ac:chgData name="魏 星达" userId="ca17b13798aa44f7" providerId="LiveId" clId="{D8B5E3FB-3C5E-744C-8B7A-0B9AC8CAAA61}" dt="2021-11-12T07:10:26.490" v="8014" actId="1076"/>
          <ac:spMkLst>
            <pc:docMk/>
            <pc:sldMk cId="3415146572" sldId="2695"/>
            <ac:spMk id="33" creationId="{D9E429B9-5E46-634C-B259-5DDBD7E3FD0A}"/>
          </ac:spMkLst>
        </pc:spChg>
      </pc:sldChg>
      <pc:sldChg chg="modSp new del mod">
        <pc:chgData name="魏 星达" userId="ca17b13798aa44f7" providerId="LiveId" clId="{D8B5E3FB-3C5E-744C-8B7A-0B9AC8CAAA61}" dt="2021-11-12T07:45:29.375" v="8789" actId="2696"/>
        <pc:sldMkLst>
          <pc:docMk/>
          <pc:sldMk cId="1268705965" sldId="2696"/>
        </pc:sldMkLst>
        <pc:spChg chg="mod">
          <ac:chgData name="魏 星达" userId="ca17b13798aa44f7" providerId="LiveId" clId="{D8B5E3FB-3C5E-744C-8B7A-0B9AC8CAAA61}" dt="2021-11-12T07:11:10.701" v="8049" actId="20577"/>
          <ac:spMkLst>
            <pc:docMk/>
            <pc:sldMk cId="1268705965" sldId="2696"/>
            <ac:spMk id="2" creationId="{78561AFF-1164-3440-9D72-9923533F1823}"/>
          </ac:spMkLst>
        </pc:spChg>
      </pc:sldChg>
      <pc:sldChg chg="addSp modSp new mod">
        <pc:chgData name="魏 星达" userId="ca17b13798aa44f7" providerId="LiveId" clId="{D8B5E3FB-3C5E-744C-8B7A-0B9AC8CAAA61}" dt="2021-11-12T07:23:55.450" v="8165" actId="1076"/>
        <pc:sldMkLst>
          <pc:docMk/>
          <pc:sldMk cId="587525743" sldId="2697"/>
        </pc:sldMkLst>
        <pc:spChg chg="mod">
          <ac:chgData name="魏 星达" userId="ca17b13798aa44f7" providerId="LiveId" clId="{D8B5E3FB-3C5E-744C-8B7A-0B9AC8CAAA61}" dt="2021-11-12T07:11:51.290" v="8051"/>
          <ac:spMkLst>
            <pc:docMk/>
            <pc:sldMk cId="587525743" sldId="2697"/>
            <ac:spMk id="2" creationId="{2641F8F7-D47C-364A-BB5E-DEF757761EC4}"/>
          </ac:spMkLst>
        </pc:spChg>
        <pc:spChg chg="mod">
          <ac:chgData name="魏 星达" userId="ca17b13798aa44f7" providerId="LiveId" clId="{D8B5E3FB-3C5E-744C-8B7A-0B9AC8CAAA61}" dt="2021-11-12T07:23:50.188" v="8163"/>
          <ac:spMkLst>
            <pc:docMk/>
            <pc:sldMk cId="587525743" sldId="2697"/>
            <ac:spMk id="3" creationId="{D7FF0016-F171-1C49-BADE-15C1941FFEFA}"/>
          </ac:spMkLst>
        </pc:spChg>
        <pc:picChg chg="add mod">
          <ac:chgData name="魏 星达" userId="ca17b13798aa44f7" providerId="LiveId" clId="{D8B5E3FB-3C5E-744C-8B7A-0B9AC8CAAA61}" dt="2021-11-12T07:23:55.450" v="8165" actId="1076"/>
          <ac:picMkLst>
            <pc:docMk/>
            <pc:sldMk cId="587525743" sldId="2697"/>
            <ac:picMk id="5" creationId="{77582714-3ABF-BA41-9564-D91F7A1BD2AF}"/>
          </ac:picMkLst>
        </pc:picChg>
      </pc:sldChg>
      <pc:sldChg chg="modSp new mod">
        <pc:chgData name="魏 星达" userId="ca17b13798aa44f7" providerId="LiveId" clId="{D8B5E3FB-3C5E-744C-8B7A-0B9AC8CAAA61}" dt="2021-11-12T07:27:53.925" v="8178" actId="14100"/>
        <pc:sldMkLst>
          <pc:docMk/>
          <pc:sldMk cId="3400270536" sldId="2698"/>
        </pc:sldMkLst>
        <pc:spChg chg="mod">
          <ac:chgData name="魏 星达" userId="ca17b13798aa44f7" providerId="LiveId" clId="{D8B5E3FB-3C5E-744C-8B7A-0B9AC8CAAA61}" dt="2021-11-12T07:27:36.901" v="8175"/>
          <ac:spMkLst>
            <pc:docMk/>
            <pc:sldMk cId="3400270536" sldId="2698"/>
            <ac:spMk id="2" creationId="{E8B25498-EAFD-764A-B733-E92B2B9DEF55}"/>
          </ac:spMkLst>
        </pc:spChg>
        <pc:spChg chg="mod">
          <ac:chgData name="魏 星达" userId="ca17b13798aa44f7" providerId="LiveId" clId="{D8B5E3FB-3C5E-744C-8B7A-0B9AC8CAAA61}" dt="2021-11-12T07:27:53.925" v="8178" actId="14100"/>
          <ac:spMkLst>
            <pc:docMk/>
            <pc:sldMk cId="3400270536" sldId="2698"/>
            <ac:spMk id="3" creationId="{D5ADF2E9-F0CB-3045-910F-81E14B15FE13}"/>
          </ac:spMkLst>
        </pc:spChg>
      </pc:sldChg>
      <pc:sldChg chg="new del">
        <pc:chgData name="魏 星达" userId="ca17b13798aa44f7" providerId="LiveId" clId="{D8B5E3FB-3C5E-744C-8B7A-0B9AC8CAAA61}" dt="2021-11-12T07:45:29.828" v="8790" actId="2696"/>
        <pc:sldMkLst>
          <pc:docMk/>
          <pc:sldMk cId="2201695413" sldId="2699"/>
        </pc:sldMkLst>
      </pc:sldChg>
      <pc:sldChg chg="addSp modSp new mod modAnim">
        <pc:chgData name="魏 星达" userId="ca17b13798aa44f7" providerId="LiveId" clId="{D8B5E3FB-3C5E-744C-8B7A-0B9AC8CAAA61}" dt="2021-11-12T09:19:47.895" v="11738" actId="1076"/>
        <pc:sldMkLst>
          <pc:docMk/>
          <pc:sldMk cId="707397614" sldId="2700"/>
        </pc:sldMkLst>
        <pc:spChg chg="mod">
          <ac:chgData name="魏 星达" userId="ca17b13798aa44f7" providerId="LiveId" clId="{D8B5E3FB-3C5E-744C-8B7A-0B9AC8CAAA61}" dt="2021-11-12T09:06:25.577" v="11119"/>
          <ac:spMkLst>
            <pc:docMk/>
            <pc:sldMk cId="707397614" sldId="2700"/>
            <ac:spMk id="2" creationId="{8BBA8860-6717-F145-8A41-3673EE610981}"/>
          </ac:spMkLst>
        </pc:spChg>
        <pc:spChg chg="mod">
          <ac:chgData name="魏 星达" userId="ca17b13798aa44f7" providerId="LiveId" clId="{D8B5E3FB-3C5E-744C-8B7A-0B9AC8CAAA61}" dt="2021-11-12T08:57:13.864" v="10678" actId="20577"/>
          <ac:spMkLst>
            <pc:docMk/>
            <pc:sldMk cId="707397614" sldId="2700"/>
            <ac:spMk id="3" creationId="{CE07580F-DF92-DC40-9DAD-3F9C7637567E}"/>
          </ac:spMkLst>
        </pc:spChg>
        <pc:spChg chg="add mod">
          <ac:chgData name="魏 星达" userId="ca17b13798aa44f7" providerId="LiveId" clId="{D8B5E3FB-3C5E-744C-8B7A-0B9AC8CAAA61}" dt="2021-11-12T08:55:59.468" v="10520" actId="20577"/>
          <ac:spMkLst>
            <pc:docMk/>
            <pc:sldMk cId="707397614" sldId="2700"/>
            <ac:spMk id="6" creationId="{202D9C09-EC44-6C4B-BC18-62E41392AFDD}"/>
          </ac:spMkLst>
        </pc:spChg>
        <pc:spChg chg="add mod">
          <ac:chgData name="魏 星达" userId="ca17b13798aa44f7" providerId="LiveId" clId="{D8B5E3FB-3C5E-744C-8B7A-0B9AC8CAAA61}" dt="2021-11-12T08:55:57.266" v="10516" actId="1076"/>
          <ac:spMkLst>
            <pc:docMk/>
            <pc:sldMk cId="707397614" sldId="2700"/>
            <ac:spMk id="7" creationId="{52109F11-D9AF-6247-837B-1D55F8B0B6A5}"/>
          </ac:spMkLst>
        </pc:spChg>
        <pc:spChg chg="add mod">
          <ac:chgData name="魏 星达" userId="ca17b13798aa44f7" providerId="LiveId" clId="{D8B5E3FB-3C5E-744C-8B7A-0B9AC8CAAA61}" dt="2021-11-12T09:19:47.895" v="11738" actId="1076"/>
          <ac:spMkLst>
            <pc:docMk/>
            <pc:sldMk cId="707397614" sldId="2700"/>
            <ac:spMk id="8" creationId="{3EC3C143-6FDE-B142-BD14-D38F6FB76F8C}"/>
          </ac:spMkLst>
        </pc:spChg>
        <pc:picChg chg="add mod">
          <ac:chgData name="魏 星达" userId="ca17b13798aa44f7" providerId="LiveId" clId="{D8B5E3FB-3C5E-744C-8B7A-0B9AC8CAAA61}" dt="2021-11-12T08:55:32.082" v="10484" actId="1076"/>
          <ac:picMkLst>
            <pc:docMk/>
            <pc:sldMk cId="707397614" sldId="2700"/>
            <ac:picMk id="5" creationId="{DC5BA19C-650A-424D-8D00-3A637C9F4709}"/>
          </ac:picMkLst>
        </pc:picChg>
      </pc:sldChg>
      <pc:sldChg chg="add">
        <pc:chgData name="魏 星达" userId="ca17b13798aa44f7" providerId="LiveId" clId="{D8B5E3FB-3C5E-744C-8B7A-0B9AC8CAAA61}" dt="2021-11-12T07:36:27.655" v="8656"/>
        <pc:sldMkLst>
          <pc:docMk/>
          <pc:sldMk cId="1234708461" sldId="2881"/>
        </pc:sldMkLst>
      </pc:sldChg>
      <pc:sldChg chg="modSp add mod">
        <pc:chgData name="魏 星达" userId="ca17b13798aa44f7" providerId="LiveId" clId="{D8B5E3FB-3C5E-744C-8B7A-0B9AC8CAAA61}" dt="2021-11-12T08:28:02.158" v="8981" actId="20577"/>
        <pc:sldMkLst>
          <pc:docMk/>
          <pc:sldMk cId="3876713371" sldId="2882"/>
        </pc:sldMkLst>
        <pc:spChg chg="mod">
          <ac:chgData name="魏 星达" userId="ca17b13798aa44f7" providerId="LiveId" clId="{D8B5E3FB-3C5E-744C-8B7A-0B9AC8CAAA61}" dt="2021-11-12T08:28:02.158" v="8981" actId="20577"/>
          <ac:spMkLst>
            <pc:docMk/>
            <pc:sldMk cId="3876713371" sldId="2882"/>
            <ac:spMk id="5" creationId="{375403D9-9667-EA4B-986A-9CD8EA818815}"/>
          </ac:spMkLst>
        </pc:spChg>
      </pc:sldChg>
      <pc:sldChg chg="addSp delSp modSp new del mod">
        <pc:chgData name="魏 星达" userId="ca17b13798aa44f7" providerId="LiveId" clId="{D8B5E3FB-3C5E-744C-8B7A-0B9AC8CAAA61}" dt="2021-11-12T08:27:26.594" v="8978" actId="2696"/>
        <pc:sldMkLst>
          <pc:docMk/>
          <pc:sldMk cId="1925476595" sldId="2883"/>
        </pc:sldMkLst>
        <pc:spChg chg="mod">
          <ac:chgData name="魏 星达" userId="ca17b13798aa44f7" providerId="LiveId" clId="{D8B5E3FB-3C5E-744C-8B7A-0B9AC8CAAA61}" dt="2021-11-12T07:41:52.390" v="8783" actId="20577"/>
          <ac:spMkLst>
            <pc:docMk/>
            <pc:sldMk cId="1925476595" sldId="2883"/>
            <ac:spMk id="2" creationId="{3F0C6D34-EA6A-6B45-A579-DEBABAB2CB70}"/>
          </ac:spMkLst>
        </pc:spChg>
        <pc:spChg chg="del mod">
          <ac:chgData name="魏 星达" userId="ca17b13798aa44f7" providerId="LiveId" clId="{D8B5E3FB-3C5E-744C-8B7A-0B9AC8CAAA61}" dt="2021-11-12T07:51:17.908" v="8934" actId="478"/>
          <ac:spMkLst>
            <pc:docMk/>
            <pc:sldMk cId="1925476595" sldId="2883"/>
            <ac:spMk id="3" creationId="{DC668F43-A5ED-B243-A550-3EA49C413F8F}"/>
          </ac:spMkLst>
        </pc:spChg>
        <pc:spChg chg="add del mod">
          <ac:chgData name="魏 星达" userId="ca17b13798aa44f7" providerId="LiveId" clId="{D8B5E3FB-3C5E-744C-8B7A-0B9AC8CAAA61}" dt="2021-11-12T08:27:01.250" v="8965" actId="478"/>
          <ac:spMkLst>
            <pc:docMk/>
            <pc:sldMk cId="1925476595" sldId="2883"/>
            <ac:spMk id="6" creationId="{9F5022DD-E78B-AE44-8B61-095EFD63F663}"/>
          </ac:spMkLst>
        </pc:spChg>
        <pc:spChg chg="add del mod">
          <ac:chgData name="魏 星达" userId="ca17b13798aa44f7" providerId="LiveId" clId="{D8B5E3FB-3C5E-744C-8B7A-0B9AC8CAAA61}" dt="2021-11-12T08:27:01.250" v="8965" actId="478"/>
          <ac:spMkLst>
            <pc:docMk/>
            <pc:sldMk cId="1925476595" sldId="2883"/>
            <ac:spMk id="7" creationId="{15E0C32D-37CB-9C43-8777-C661E223D0F3}"/>
          </ac:spMkLst>
        </pc:spChg>
        <pc:spChg chg="add mod">
          <ac:chgData name="魏 星达" userId="ca17b13798aa44f7" providerId="LiveId" clId="{D8B5E3FB-3C5E-744C-8B7A-0B9AC8CAAA61}" dt="2021-11-12T08:27:16.498" v="8977" actId="20577"/>
          <ac:spMkLst>
            <pc:docMk/>
            <pc:sldMk cId="1925476595" sldId="2883"/>
            <ac:spMk id="13" creationId="{C9075C84-0B3A-5948-8218-CDDFF0095492}"/>
          </ac:spMkLst>
        </pc:spChg>
        <pc:picChg chg="add mod">
          <ac:chgData name="魏 星达" userId="ca17b13798aa44f7" providerId="LiveId" clId="{D8B5E3FB-3C5E-744C-8B7A-0B9AC8CAAA61}" dt="2021-11-12T07:45:22.531" v="8787" actId="1076"/>
          <ac:picMkLst>
            <pc:docMk/>
            <pc:sldMk cId="1925476595" sldId="2883"/>
            <ac:picMk id="5" creationId="{7E2A6059-D337-ED4A-8DA0-44690B3927D5}"/>
          </ac:picMkLst>
        </pc:picChg>
        <pc:picChg chg="add del mod">
          <ac:chgData name="魏 星达" userId="ca17b13798aa44f7" providerId="LiveId" clId="{D8B5E3FB-3C5E-744C-8B7A-0B9AC8CAAA61}" dt="2021-11-12T08:27:01.250" v="8965" actId="478"/>
          <ac:picMkLst>
            <pc:docMk/>
            <pc:sldMk cId="1925476595" sldId="2883"/>
            <ac:picMk id="8" creationId="{63FC0972-F949-3B4C-AEE7-E69A4069C55C}"/>
          </ac:picMkLst>
        </pc:picChg>
        <pc:picChg chg="add del mod">
          <ac:chgData name="魏 星达" userId="ca17b13798aa44f7" providerId="LiveId" clId="{D8B5E3FB-3C5E-744C-8B7A-0B9AC8CAAA61}" dt="2021-11-12T08:27:01.250" v="8965" actId="478"/>
          <ac:picMkLst>
            <pc:docMk/>
            <pc:sldMk cId="1925476595" sldId="2883"/>
            <ac:picMk id="9" creationId="{25F3DADD-720C-8F4E-83D0-4DDC49404F08}"/>
          </ac:picMkLst>
        </pc:picChg>
        <pc:picChg chg="add del mod">
          <ac:chgData name="魏 星达" userId="ca17b13798aa44f7" providerId="LiveId" clId="{D8B5E3FB-3C5E-744C-8B7A-0B9AC8CAAA61}" dt="2021-11-12T08:27:01.250" v="8965" actId="478"/>
          <ac:picMkLst>
            <pc:docMk/>
            <pc:sldMk cId="1925476595" sldId="2883"/>
            <ac:picMk id="10" creationId="{D23060BE-52A6-2745-BE3C-A01DD00381E7}"/>
          </ac:picMkLst>
        </pc:picChg>
        <pc:picChg chg="add del mod">
          <ac:chgData name="魏 星达" userId="ca17b13798aa44f7" providerId="LiveId" clId="{D8B5E3FB-3C5E-744C-8B7A-0B9AC8CAAA61}" dt="2021-11-12T08:27:01.250" v="8965" actId="478"/>
          <ac:picMkLst>
            <pc:docMk/>
            <pc:sldMk cId="1925476595" sldId="2883"/>
            <ac:picMk id="11" creationId="{E248BD95-1CC7-AC4E-A7F3-A8467531D97D}"/>
          </ac:picMkLst>
        </pc:picChg>
        <pc:picChg chg="add del mod">
          <ac:chgData name="魏 星达" userId="ca17b13798aa44f7" providerId="LiveId" clId="{D8B5E3FB-3C5E-744C-8B7A-0B9AC8CAAA61}" dt="2021-11-12T08:27:01.250" v="8965" actId="478"/>
          <ac:picMkLst>
            <pc:docMk/>
            <pc:sldMk cId="1925476595" sldId="2883"/>
            <ac:picMk id="12" creationId="{7696E692-EBD2-A540-8AD1-52737BA791A0}"/>
          </ac:picMkLst>
        </pc:picChg>
      </pc:sldChg>
      <pc:sldChg chg="add del">
        <pc:chgData name="魏 星达" userId="ca17b13798aa44f7" providerId="LiveId" clId="{D8B5E3FB-3C5E-744C-8B7A-0B9AC8CAAA61}" dt="2021-11-12T07:40:50.164" v="8679"/>
        <pc:sldMkLst>
          <pc:docMk/>
          <pc:sldMk cId="3579370791" sldId="2883"/>
        </pc:sldMkLst>
      </pc:sldChg>
      <pc:sldChg chg="addSp delSp modSp add mod">
        <pc:chgData name="魏 星达" userId="ca17b13798aa44f7" providerId="LiveId" clId="{D8B5E3FB-3C5E-744C-8B7A-0B9AC8CAAA61}" dt="2021-11-12T08:31:07.558" v="9438" actId="20577"/>
        <pc:sldMkLst>
          <pc:docMk/>
          <pc:sldMk cId="893179743" sldId="2884"/>
        </pc:sldMkLst>
        <pc:spChg chg="mod">
          <ac:chgData name="魏 星达" userId="ca17b13798aa44f7" providerId="LiveId" clId="{D8B5E3FB-3C5E-744C-8B7A-0B9AC8CAAA61}" dt="2021-11-12T08:28:15.023" v="8987" actId="20577"/>
          <ac:spMkLst>
            <pc:docMk/>
            <pc:sldMk cId="893179743" sldId="2884"/>
            <ac:spMk id="2" creationId="{3F0C6D34-EA6A-6B45-A579-DEBABAB2CB70}"/>
          </ac:spMkLst>
        </pc:spChg>
        <pc:spChg chg="del mod">
          <ac:chgData name="魏 星达" userId="ca17b13798aa44f7" providerId="LiveId" clId="{D8B5E3FB-3C5E-744C-8B7A-0B9AC8CAAA61}" dt="2021-11-12T08:29:14.056" v="9036" actId="478"/>
          <ac:spMkLst>
            <pc:docMk/>
            <pc:sldMk cId="893179743" sldId="2884"/>
            <ac:spMk id="6" creationId="{9F5022DD-E78B-AE44-8B61-095EFD63F663}"/>
          </ac:spMkLst>
        </pc:spChg>
        <pc:spChg chg="del mod">
          <ac:chgData name="魏 星达" userId="ca17b13798aa44f7" providerId="LiveId" clId="{D8B5E3FB-3C5E-744C-8B7A-0B9AC8CAAA61}" dt="2021-11-12T08:29:14.056" v="9036" actId="478"/>
          <ac:spMkLst>
            <pc:docMk/>
            <pc:sldMk cId="893179743" sldId="2884"/>
            <ac:spMk id="7" creationId="{15E0C32D-37CB-9C43-8777-C661E223D0F3}"/>
          </ac:spMkLst>
        </pc:spChg>
        <pc:spChg chg="add mod">
          <ac:chgData name="魏 星达" userId="ca17b13798aa44f7" providerId="LiveId" clId="{D8B5E3FB-3C5E-744C-8B7A-0B9AC8CAAA61}" dt="2021-11-12T08:31:07.558" v="9438" actId="20577"/>
          <ac:spMkLst>
            <pc:docMk/>
            <pc:sldMk cId="893179743" sldId="2884"/>
            <ac:spMk id="13" creationId="{1E0811E4-C310-3043-858A-E319DF7B9E4E}"/>
          </ac:spMkLst>
        </pc:spChg>
        <pc:picChg chg="del mod">
          <ac:chgData name="魏 星达" userId="ca17b13798aa44f7" providerId="LiveId" clId="{D8B5E3FB-3C5E-744C-8B7A-0B9AC8CAAA61}" dt="2021-11-12T08:29:14.056" v="9036" actId="478"/>
          <ac:picMkLst>
            <pc:docMk/>
            <pc:sldMk cId="893179743" sldId="2884"/>
            <ac:picMk id="8" creationId="{63FC0972-F949-3B4C-AEE7-E69A4069C55C}"/>
          </ac:picMkLst>
        </pc:picChg>
        <pc:picChg chg="del mod">
          <ac:chgData name="魏 星达" userId="ca17b13798aa44f7" providerId="LiveId" clId="{D8B5E3FB-3C5E-744C-8B7A-0B9AC8CAAA61}" dt="2021-11-12T08:29:14.056" v="9036" actId="478"/>
          <ac:picMkLst>
            <pc:docMk/>
            <pc:sldMk cId="893179743" sldId="2884"/>
            <ac:picMk id="9" creationId="{25F3DADD-720C-8F4E-83D0-4DDC49404F08}"/>
          </ac:picMkLst>
        </pc:picChg>
        <pc:picChg chg="del mod">
          <ac:chgData name="魏 星达" userId="ca17b13798aa44f7" providerId="LiveId" clId="{D8B5E3FB-3C5E-744C-8B7A-0B9AC8CAAA61}" dt="2021-11-12T08:29:14.056" v="9036" actId="478"/>
          <ac:picMkLst>
            <pc:docMk/>
            <pc:sldMk cId="893179743" sldId="2884"/>
            <ac:picMk id="10" creationId="{D23060BE-52A6-2745-BE3C-A01DD00381E7}"/>
          </ac:picMkLst>
        </pc:picChg>
        <pc:picChg chg="del mod">
          <ac:chgData name="魏 星达" userId="ca17b13798aa44f7" providerId="LiveId" clId="{D8B5E3FB-3C5E-744C-8B7A-0B9AC8CAAA61}" dt="2021-11-12T08:29:14.056" v="9036" actId="478"/>
          <ac:picMkLst>
            <pc:docMk/>
            <pc:sldMk cId="893179743" sldId="2884"/>
            <ac:picMk id="11" creationId="{E248BD95-1CC7-AC4E-A7F3-A8467531D97D}"/>
          </ac:picMkLst>
        </pc:picChg>
        <pc:picChg chg="del mod">
          <ac:chgData name="魏 星达" userId="ca17b13798aa44f7" providerId="LiveId" clId="{D8B5E3FB-3C5E-744C-8B7A-0B9AC8CAAA61}" dt="2021-11-12T08:29:14.056" v="9036" actId="478"/>
          <ac:picMkLst>
            <pc:docMk/>
            <pc:sldMk cId="893179743" sldId="2884"/>
            <ac:picMk id="12" creationId="{7696E692-EBD2-A540-8AD1-52737BA791A0}"/>
          </ac:picMkLst>
        </pc:picChg>
      </pc:sldChg>
      <pc:sldChg chg="addSp delSp modSp add mod">
        <pc:chgData name="魏 星达" userId="ca17b13798aa44f7" providerId="LiveId" clId="{D8B5E3FB-3C5E-744C-8B7A-0B9AC8CAAA61}" dt="2021-11-12T09:06:09.632" v="11114" actId="20577"/>
        <pc:sldMkLst>
          <pc:docMk/>
          <pc:sldMk cId="4171540486" sldId="2885"/>
        </pc:sldMkLst>
        <pc:spChg chg="mod">
          <ac:chgData name="魏 星达" userId="ca17b13798aa44f7" providerId="LiveId" clId="{D8B5E3FB-3C5E-744C-8B7A-0B9AC8CAAA61}" dt="2021-11-12T09:06:09.632" v="11114" actId="20577"/>
          <ac:spMkLst>
            <pc:docMk/>
            <pc:sldMk cId="4171540486" sldId="2885"/>
            <ac:spMk id="2" creationId="{3F0C6D34-EA6A-6B45-A579-DEBABAB2CB70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3" creationId="{D521D074-A5DE-BB44-87D1-F2BE2F9B0159}"/>
          </ac:spMkLst>
        </pc:spChg>
        <pc:spChg chg="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4" creationId="{22E64900-C47C-FE46-887F-C74F4F4577ED}"/>
          </ac:spMkLst>
        </pc:spChg>
        <pc:spChg chg="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6" creationId="{9F5022DD-E78B-AE44-8B61-095EFD63F663}"/>
          </ac:spMkLst>
        </pc:spChg>
        <pc:spChg chg="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7" creationId="{15E0C32D-37CB-9C43-8777-C661E223D0F3}"/>
          </ac:spMkLst>
        </pc:spChg>
        <pc:spChg chg="mod">
          <ac:chgData name="魏 星达" userId="ca17b13798aa44f7" providerId="LiveId" clId="{D8B5E3FB-3C5E-744C-8B7A-0B9AC8CAAA61}" dt="2021-11-12T08:34:05.678" v="9471" actId="14100"/>
          <ac:spMkLst>
            <pc:docMk/>
            <pc:sldMk cId="4171540486" sldId="2885"/>
            <ac:spMk id="13" creationId="{1E0811E4-C310-3043-858A-E319DF7B9E4E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14" creationId="{A696A3E2-EC39-7B4A-ABCB-0B3EEEE588BE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15" creationId="{ABD596D2-ED2C-9E41-B920-D665062C8BD5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16" creationId="{F586EDAD-978E-7E48-9FA9-59A71AC890FB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17" creationId="{D2136D70-C18F-5245-817B-550F202B7150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18" creationId="{6C3A32C5-F950-8947-915E-37CE34E20991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19" creationId="{74C7A0B2-91A1-C945-9000-EA14DC7D324F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20" creationId="{6831FA06-103B-AD4A-B5BF-D18544180BB5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21" creationId="{77145C18-793E-8E47-A145-D130F0F2869D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22" creationId="{1865551A-38F3-894D-AE00-4A5DAA87C7B1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23" creationId="{8525A4F5-E994-9B44-8329-EAB1DECDB5F2}"/>
          </ac:spMkLst>
        </pc:spChg>
        <pc:spChg chg="add del mod">
          <ac:chgData name="魏 星达" userId="ca17b13798aa44f7" providerId="LiveId" clId="{D8B5E3FB-3C5E-744C-8B7A-0B9AC8CAAA61}" dt="2021-11-12T08:40:27.483" v="9698"/>
          <ac:spMkLst>
            <pc:docMk/>
            <pc:sldMk cId="4171540486" sldId="2885"/>
            <ac:spMk id="24" creationId="{FD3F6BB0-73AE-4340-A144-2593022E7C74}"/>
          </ac:spMkLst>
        </pc:spChg>
        <pc:picChg chg="mod">
          <ac:chgData name="魏 星达" userId="ca17b13798aa44f7" providerId="LiveId" clId="{D8B5E3FB-3C5E-744C-8B7A-0B9AC8CAAA61}" dt="2021-11-12T08:41:10.876" v="9766" actId="1038"/>
          <ac:picMkLst>
            <pc:docMk/>
            <pc:sldMk cId="4171540486" sldId="2885"/>
            <ac:picMk id="8" creationId="{63FC0972-F949-3B4C-AEE7-E69A4069C55C}"/>
          </ac:picMkLst>
        </pc:picChg>
        <pc:picChg chg="mod">
          <ac:chgData name="魏 星达" userId="ca17b13798aa44f7" providerId="LiveId" clId="{D8B5E3FB-3C5E-744C-8B7A-0B9AC8CAAA61}" dt="2021-11-12T08:41:10.876" v="9766" actId="1038"/>
          <ac:picMkLst>
            <pc:docMk/>
            <pc:sldMk cId="4171540486" sldId="2885"/>
            <ac:picMk id="9" creationId="{25F3DADD-720C-8F4E-83D0-4DDC49404F08}"/>
          </ac:picMkLst>
        </pc:picChg>
        <pc:picChg chg="mod">
          <ac:chgData name="魏 星达" userId="ca17b13798aa44f7" providerId="LiveId" clId="{D8B5E3FB-3C5E-744C-8B7A-0B9AC8CAAA61}" dt="2021-11-12T08:41:10.876" v="9766" actId="1038"/>
          <ac:picMkLst>
            <pc:docMk/>
            <pc:sldMk cId="4171540486" sldId="2885"/>
            <ac:picMk id="10" creationId="{D23060BE-52A6-2745-BE3C-A01DD00381E7}"/>
          </ac:picMkLst>
        </pc:picChg>
        <pc:picChg chg="mod">
          <ac:chgData name="魏 星达" userId="ca17b13798aa44f7" providerId="LiveId" clId="{D8B5E3FB-3C5E-744C-8B7A-0B9AC8CAAA61}" dt="2021-11-12T08:41:10.876" v="9766" actId="1038"/>
          <ac:picMkLst>
            <pc:docMk/>
            <pc:sldMk cId="4171540486" sldId="2885"/>
            <ac:picMk id="11" creationId="{E248BD95-1CC7-AC4E-A7F3-A8467531D97D}"/>
          </ac:picMkLst>
        </pc:picChg>
        <pc:picChg chg="mod">
          <ac:chgData name="魏 星达" userId="ca17b13798aa44f7" providerId="LiveId" clId="{D8B5E3FB-3C5E-744C-8B7A-0B9AC8CAAA61}" dt="2021-11-12T08:41:10.876" v="9766" actId="1038"/>
          <ac:picMkLst>
            <pc:docMk/>
            <pc:sldMk cId="4171540486" sldId="2885"/>
            <ac:picMk id="12" creationId="{7696E692-EBD2-A540-8AD1-52737BA791A0}"/>
          </ac:picMkLst>
        </pc:picChg>
      </pc:sldChg>
      <pc:sldChg chg="addSp delSp modSp new mod">
        <pc:chgData name="魏 星达" userId="ca17b13798aa44f7" providerId="LiveId" clId="{D8B5E3FB-3C5E-744C-8B7A-0B9AC8CAAA61}" dt="2021-11-12T09:06:14.955" v="11115"/>
        <pc:sldMkLst>
          <pc:docMk/>
          <pc:sldMk cId="3045950767" sldId="2886"/>
        </pc:sldMkLst>
        <pc:spChg chg="mod">
          <ac:chgData name="魏 星达" userId="ca17b13798aa44f7" providerId="LiveId" clId="{D8B5E3FB-3C5E-744C-8B7A-0B9AC8CAAA61}" dt="2021-11-12T09:06:14.955" v="11115"/>
          <ac:spMkLst>
            <pc:docMk/>
            <pc:sldMk cId="3045950767" sldId="2886"/>
            <ac:spMk id="2" creationId="{D07727B6-C2A9-E845-A2BF-51AC4907DEBF}"/>
          </ac:spMkLst>
        </pc:spChg>
        <pc:spChg chg="mod">
          <ac:chgData name="魏 星达" userId="ca17b13798aa44f7" providerId="LiveId" clId="{D8B5E3FB-3C5E-744C-8B7A-0B9AC8CAAA61}" dt="2021-11-12T09:04:53.441" v="11078"/>
          <ac:spMkLst>
            <pc:docMk/>
            <pc:sldMk cId="3045950767" sldId="2886"/>
            <ac:spMk id="3" creationId="{8E71B443-0925-614B-8F14-88D65EAE56F2}"/>
          </ac:spMkLst>
        </pc:spChg>
        <pc:spChg chg="mod">
          <ac:chgData name="魏 星达" userId="ca17b13798aa44f7" providerId="LiveId" clId="{D8B5E3FB-3C5E-744C-8B7A-0B9AC8CAAA61}" dt="2021-11-12T08:43:16.531" v="9920" actId="1076"/>
          <ac:spMkLst>
            <pc:docMk/>
            <pc:sldMk cId="3045950767" sldId="2886"/>
            <ac:spMk id="4" creationId="{D05D2120-EEAA-554A-85B0-70496F6E8D78}"/>
          </ac:spMkLst>
        </pc:spChg>
        <pc:spChg chg="add del mod">
          <ac:chgData name="魏 星达" userId="ca17b13798aa44f7" providerId="LiveId" clId="{D8B5E3FB-3C5E-744C-8B7A-0B9AC8CAAA61}" dt="2021-11-12T09:05:06.158" v="11079" actId="478"/>
          <ac:spMkLst>
            <pc:docMk/>
            <pc:sldMk cId="3045950767" sldId="2886"/>
            <ac:spMk id="5" creationId="{0FD7F423-006D-5B4A-86DB-5688AC45DB01}"/>
          </ac:spMkLst>
        </pc:spChg>
        <pc:spChg chg="add del mod">
          <ac:chgData name="魏 星达" userId="ca17b13798aa44f7" providerId="LiveId" clId="{D8B5E3FB-3C5E-744C-8B7A-0B9AC8CAAA61}" dt="2021-11-12T09:05:06.158" v="11079" actId="478"/>
          <ac:spMkLst>
            <pc:docMk/>
            <pc:sldMk cId="3045950767" sldId="2886"/>
            <ac:spMk id="6" creationId="{EF2436A2-39E8-714B-9264-1926C2B301A4}"/>
          </ac:spMkLst>
        </pc:spChg>
        <pc:spChg chg="add del mod">
          <ac:chgData name="魏 星达" userId="ca17b13798aa44f7" providerId="LiveId" clId="{D8B5E3FB-3C5E-744C-8B7A-0B9AC8CAAA61}" dt="2021-11-12T09:05:06.158" v="11079" actId="478"/>
          <ac:spMkLst>
            <pc:docMk/>
            <pc:sldMk cId="3045950767" sldId="2886"/>
            <ac:spMk id="7" creationId="{FAED5807-22E7-F643-B708-A8C725E32316}"/>
          </ac:spMkLst>
        </pc:spChg>
        <pc:spChg chg="add del mod">
          <ac:chgData name="魏 星达" userId="ca17b13798aa44f7" providerId="LiveId" clId="{D8B5E3FB-3C5E-744C-8B7A-0B9AC8CAAA61}" dt="2021-11-12T09:05:06.158" v="11079" actId="478"/>
          <ac:spMkLst>
            <pc:docMk/>
            <pc:sldMk cId="3045950767" sldId="2886"/>
            <ac:spMk id="8" creationId="{8F0BF08C-F56B-ED4E-952A-AC86F6CB4E04}"/>
          </ac:spMkLst>
        </pc:spChg>
        <pc:spChg chg="add del mod">
          <ac:chgData name="魏 星达" userId="ca17b13798aa44f7" providerId="LiveId" clId="{D8B5E3FB-3C5E-744C-8B7A-0B9AC8CAAA61}" dt="2021-11-12T09:05:06.158" v="11079" actId="478"/>
          <ac:spMkLst>
            <pc:docMk/>
            <pc:sldMk cId="3045950767" sldId="2886"/>
            <ac:spMk id="9" creationId="{CBBE282D-6A16-DC46-8805-0E8DE2740D49}"/>
          </ac:spMkLst>
        </pc:spChg>
        <pc:spChg chg="add del mod">
          <ac:chgData name="魏 星达" userId="ca17b13798aa44f7" providerId="LiveId" clId="{D8B5E3FB-3C5E-744C-8B7A-0B9AC8CAAA61}" dt="2021-11-12T09:05:06.158" v="11079" actId="478"/>
          <ac:spMkLst>
            <pc:docMk/>
            <pc:sldMk cId="3045950767" sldId="2886"/>
            <ac:spMk id="10" creationId="{0D412B3F-8DCB-2849-9AC2-81CBF4AA1FBA}"/>
          </ac:spMkLst>
        </pc:spChg>
        <pc:spChg chg="add del mod">
          <ac:chgData name="魏 星达" userId="ca17b13798aa44f7" providerId="LiveId" clId="{D8B5E3FB-3C5E-744C-8B7A-0B9AC8CAAA61}" dt="2021-11-12T08:46:03.712" v="10138"/>
          <ac:spMkLst>
            <pc:docMk/>
            <pc:sldMk cId="3045950767" sldId="2886"/>
            <ac:spMk id="11" creationId="{3D7E7162-6AAF-2647-B863-AAC41F0CC9BD}"/>
          </ac:spMkLst>
        </pc:spChg>
        <pc:spChg chg="add del mod">
          <ac:chgData name="魏 星达" userId="ca17b13798aa44f7" providerId="LiveId" clId="{D8B5E3FB-3C5E-744C-8B7A-0B9AC8CAAA61}" dt="2021-11-12T08:46:03.712" v="10138"/>
          <ac:spMkLst>
            <pc:docMk/>
            <pc:sldMk cId="3045950767" sldId="2886"/>
            <ac:spMk id="12" creationId="{5A0C53AF-85D9-C64F-89C7-7608B8C55412}"/>
          </ac:spMkLst>
        </pc:spChg>
        <pc:spChg chg="add del mod">
          <ac:chgData name="魏 星达" userId="ca17b13798aa44f7" providerId="LiveId" clId="{D8B5E3FB-3C5E-744C-8B7A-0B9AC8CAAA61}" dt="2021-11-12T08:46:03.712" v="10138"/>
          <ac:spMkLst>
            <pc:docMk/>
            <pc:sldMk cId="3045950767" sldId="2886"/>
            <ac:spMk id="13" creationId="{DF30089F-4F23-4744-A3DF-6FB0EEBC6DB9}"/>
          </ac:spMkLst>
        </pc:spChg>
        <pc:spChg chg="add del mod">
          <ac:chgData name="魏 星达" userId="ca17b13798aa44f7" providerId="LiveId" clId="{D8B5E3FB-3C5E-744C-8B7A-0B9AC8CAAA61}" dt="2021-11-12T08:46:03.712" v="10138"/>
          <ac:spMkLst>
            <pc:docMk/>
            <pc:sldMk cId="3045950767" sldId="2886"/>
            <ac:spMk id="14" creationId="{340DE78A-98B1-3042-A0DA-BF9A8995B0CE}"/>
          </ac:spMkLst>
        </pc:spChg>
        <pc:spChg chg="add del mod">
          <ac:chgData name="魏 星达" userId="ca17b13798aa44f7" providerId="LiveId" clId="{D8B5E3FB-3C5E-744C-8B7A-0B9AC8CAAA61}" dt="2021-11-12T08:46:03.712" v="10138"/>
          <ac:spMkLst>
            <pc:docMk/>
            <pc:sldMk cId="3045950767" sldId="2886"/>
            <ac:spMk id="15" creationId="{43278C43-F9EE-9E46-A23F-67F1166BF20C}"/>
          </ac:spMkLst>
        </pc:spChg>
        <pc:spChg chg="add del mod">
          <ac:chgData name="魏 星达" userId="ca17b13798aa44f7" providerId="LiveId" clId="{D8B5E3FB-3C5E-744C-8B7A-0B9AC8CAAA61}" dt="2021-11-12T08:46:03.712" v="10138"/>
          <ac:spMkLst>
            <pc:docMk/>
            <pc:sldMk cId="3045950767" sldId="2886"/>
            <ac:spMk id="16" creationId="{8E87A138-6FDD-1F4D-AA94-C5D506FA05E7}"/>
          </ac:spMkLst>
        </pc:spChg>
        <pc:spChg chg="add mod">
          <ac:chgData name="魏 星达" userId="ca17b13798aa44f7" providerId="LiveId" clId="{D8B5E3FB-3C5E-744C-8B7A-0B9AC8CAAA61}" dt="2021-11-12T09:05:06.459" v="11080"/>
          <ac:spMkLst>
            <pc:docMk/>
            <pc:sldMk cId="3045950767" sldId="2886"/>
            <ac:spMk id="18" creationId="{125DCDFB-3066-7F4F-A7A1-7175F922A3FD}"/>
          </ac:spMkLst>
        </pc:spChg>
        <pc:spChg chg="add mod">
          <ac:chgData name="魏 星达" userId="ca17b13798aa44f7" providerId="LiveId" clId="{D8B5E3FB-3C5E-744C-8B7A-0B9AC8CAAA61}" dt="2021-11-12T09:05:06.459" v="11080"/>
          <ac:spMkLst>
            <pc:docMk/>
            <pc:sldMk cId="3045950767" sldId="2886"/>
            <ac:spMk id="19" creationId="{8C6431D2-7050-8A4F-A29D-AAF249C136C9}"/>
          </ac:spMkLst>
        </pc:spChg>
        <pc:spChg chg="add mod">
          <ac:chgData name="魏 星达" userId="ca17b13798aa44f7" providerId="LiveId" clId="{D8B5E3FB-3C5E-744C-8B7A-0B9AC8CAAA61}" dt="2021-11-12T09:05:06.459" v="11080"/>
          <ac:spMkLst>
            <pc:docMk/>
            <pc:sldMk cId="3045950767" sldId="2886"/>
            <ac:spMk id="20" creationId="{4955DD58-A9F3-D144-988F-DD96A6A1B110}"/>
          </ac:spMkLst>
        </pc:spChg>
        <pc:spChg chg="add mod">
          <ac:chgData name="魏 星达" userId="ca17b13798aa44f7" providerId="LiveId" clId="{D8B5E3FB-3C5E-744C-8B7A-0B9AC8CAAA61}" dt="2021-11-12T09:05:06.459" v="11080"/>
          <ac:spMkLst>
            <pc:docMk/>
            <pc:sldMk cId="3045950767" sldId="2886"/>
            <ac:spMk id="21" creationId="{A8D4070F-1845-7E4B-9B6A-0347016C00DF}"/>
          </ac:spMkLst>
        </pc:spChg>
        <pc:spChg chg="add mod">
          <ac:chgData name="魏 星达" userId="ca17b13798aa44f7" providerId="LiveId" clId="{D8B5E3FB-3C5E-744C-8B7A-0B9AC8CAAA61}" dt="2021-11-12T09:05:06.459" v="11080"/>
          <ac:spMkLst>
            <pc:docMk/>
            <pc:sldMk cId="3045950767" sldId="2886"/>
            <ac:spMk id="22" creationId="{35AA3D0C-E5D6-294D-96D2-120C57F23EA4}"/>
          </ac:spMkLst>
        </pc:spChg>
        <pc:picChg chg="add del mod">
          <ac:chgData name="魏 星达" userId="ca17b13798aa44f7" providerId="LiveId" clId="{D8B5E3FB-3C5E-744C-8B7A-0B9AC8CAAA61}" dt="2021-11-12T08:46:20.088" v="10145" actId="478"/>
          <ac:picMkLst>
            <pc:docMk/>
            <pc:sldMk cId="3045950767" sldId="2886"/>
            <ac:picMk id="17" creationId="{C9279210-80F0-764F-B1E8-2ED74B253EF3}"/>
          </ac:picMkLst>
        </pc:picChg>
      </pc:sldChg>
      <pc:sldChg chg="addSp delSp modSp add mod modAnim">
        <pc:chgData name="魏 星达" userId="ca17b13798aa44f7" providerId="LiveId" clId="{D8B5E3FB-3C5E-744C-8B7A-0B9AC8CAAA61}" dt="2021-11-12T09:06:21.292" v="11117" actId="1076"/>
        <pc:sldMkLst>
          <pc:docMk/>
          <pc:sldMk cId="1558545928" sldId="2887"/>
        </pc:sldMkLst>
        <pc:spChg chg="mod">
          <ac:chgData name="魏 星达" userId="ca17b13798aa44f7" providerId="LiveId" clId="{D8B5E3FB-3C5E-744C-8B7A-0B9AC8CAAA61}" dt="2021-11-12T09:06:17.662" v="11116"/>
          <ac:spMkLst>
            <pc:docMk/>
            <pc:sldMk cId="1558545928" sldId="2887"/>
            <ac:spMk id="2" creationId="{D07727B6-C2A9-E845-A2BF-51AC4907DEBF}"/>
          </ac:spMkLst>
        </pc:spChg>
        <pc:spChg chg="mod">
          <ac:chgData name="魏 星达" userId="ca17b13798aa44f7" providerId="LiveId" clId="{D8B5E3FB-3C5E-744C-8B7A-0B9AC8CAAA61}" dt="2021-11-12T08:49:41.058" v="10268" actId="20577"/>
          <ac:spMkLst>
            <pc:docMk/>
            <pc:sldMk cId="1558545928" sldId="2887"/>
            <ac:spMk id="3" creationId="{8E71B443-0925-614B-8F14-88D65EAE56F2}"/>
          </ac:spMkLst>
        </pc:spChg>
        <pc:spChg chg="del">
          <ac:chgData name="魏 星达" userId="ca17b13798aa44f7" providerId="LiveId" clId="{D8B5E3FB-3C5E-744C-8B7A-0B9AC8CAAA61}" dt="2021-11-12T08:56:30.055" v="10526" actId="478"/>
          <ac:spMkLst>
            <pc:docMk/>
            <pc:sldMk cId="1558545928" sldId="2887"/>
            <ac:spMk id="5" creationId="{0FD7F423-006D-5B4A-86DB-5688AC45DB01}"/>
          </ac:spMkLst>
        </pc:spChg>
        <pc:spChg chg="del">
          <ac:chgData name="魏 星达" userId="ca17b13798aa44f7" providerId="LiveId" clId="{D8B5E3FB-3C5E-744C-8B7A-0B9AC8CAAA61}" dt="2021-11-12T08:56:30.055" v="10526" actId="478"/>
          <ac:spMkLst>
            <pc:docMk/>
            <pc:sldMk cId="1558545928" sldId="2887"/>
            <ac:spMk id="6" creationId="{EF2436A2-39E8-714B-9264-1926C2B301A4}"/>
          </ac:spMkLst>
        </pc:spChg>
        <pc:spChg chg="del">
          <ac:chgData name="魏 星达" userId="ca17b13798aa44f7" providerId="LiveId" clId="{D8B5E3FB-3C5E-744C-8B7A-0B9AC8CAAA61}" dt="2021-11-12T08:56:30.055" v="10526" actId="478"/>
          <ac:spMkLst>
            <pc:docMk/>
            <pc:sldMk cId="1558545928" sldId="2887"/>
            <ac:spMk id="7" creationId="{FAED5807-22E7-F643-B708-A8C725E32316}"/>
          </ac:spMkLst>
        </pc:spChg>
        <pc:spChg chg="del">
          <ac:chgData name="魏 星达" userId="ca17b13798aa44f7" providerId="LiveId" clId="{D8B5E3FB-3C5E-744C-8B7A-0B9AC8CAAA61}" dt="2021-11-12T08:56:30.055" v="10526" actId="478"/>
          <ac:spMkLst>
            <pc:docMk/>
            <pc:sldMk cId="1558545928" sldId="2887"/>
            <ac:spMk id="8" creationId="{8F0BF08C-F56B-ED4E-952A-AC86F6CB4E04}"/>
          </ac:spMkLst>
        </pc:spChg>
        <pc:spChg chg="del">
          <ac:chgData name="魏 星达" userId="ca17b13798aa44f7" providerId="LiveId" clId="{D8B5E3FB-3C5E-744C-8B7A-0B9AC8CAAA61}" dt="2021-11-12T08:56:33.102" v="10527" actId="478"/>
          <ac:spMkLst>
            <pc:docMk/>
            <pc:sldMk cId="1558545928" sldId="2887"/>
            <ac:spMk id="9" creationId="{CBBE282D-6A16-DC46-8805-0E8DE2740D49}"/>
          </ac:spMkLst>
        </pc:spChg>
        <pc:spChg chg="del">
          <ac:chgData name="魏 星达" userId="ca17b13798aa44f7" providerId="LiveId" clId="{D8B5E3FB-3C5E-744C-8B7A-0B9AC8CAAA61}" dt="2021-11-12T08:56:33.102" v="10527" actId="478"/>
          <ac:spMkLst>
            <pc:docMk/>
            <pc:sldMk cId="1558545928" sldId="2887"/>
            <ac:spMk id="10" creationId="{0D412B3F-8DCB-2849-9AC2-81CBF4AA1FBA}"/>
          </ac:spMkLst>
        </pc:spChg>
        <pc:spChg chg="add mod">
          <ac:chgData name="魏 星达" userId="ca17b13798aa44f7" providerId="LiveId" clId="{D8B5E3FB-3C5E-744C-8B7A-0B9AC8CAAA61}" dt="2021-11-12T08:46:40.805" v="10152" actId="207"/>
          <ac:spMkLst>
            <pc:docMk/>
            <pc:sldMk cId="1558545928" sldId="2887"/>
            <ac:spMk id="11" creationId="{7DB902B1-8FED-FE4D-BE86-4D45D0A33225}"/>
          </ac:spMkLst>
        </pc:spChg>
        <pc:spChg chg="add mod">
          <ac:chgData name="魏 星达" userId="ca17b13798aa44f7" providerId="LiveId" clId="{D8B5E3FB-3C5E-744C-8B7A-0B9AC8CAAA61}" dt="2021-11-12T09:06:21.292" v="11117" actId="1076"/>
          <ac:spMkLst>
            <pc:docMk/>
            <pc:sldMk cId="1558545928" sldId="2887"/>
            <ac:spMk id="13" creationId="{44B1070B-3615-E341-A4F2-3E50832D3059}"/>
          </ac:spMkLst>
        </pc:spChg>
        <pc:spChg chg="add mod">
          <ac:chgData name="魏 星达" userId="ca17b13798aa44f7" providerId="LiveId" clId="{D8B5E3FB-3C5E-744C-8B7A-0B9AC8CAAA61}" dt="2021-11-12T08:56:33.374" v="10528"/>
          <ac:spMkLst>
            <pc:docMk/>
            <pc:sldMk cId="1558545928" sldId="2887"/>
            <ac:spMk id="14" creationId="{FC409470-9B18-F740-AA23-D68F9E359666}"/>
          </ac:spMkLst>
        </pc:spChg>
        <pc:spChg chg="add mod">
          <ac:chgData name="魏 星达" userId="ca17b13798aa44f7" providerId="LiveId" clId="{D8B5E3FB-3C5E-744C-8B7A-0B9AC8CAAA61}" dt="2021-11-12T08:56:33.374" v="10528"/>
          <ac:spMkLst>
            <pc:docMk/>
            <pc:sldMk cId="1558545928" sldId="2887"/>
            <ac:spMk id="15" creationId="{06934E90-7996-7A48-8710-B585CF37047E}"/>
          </ac:spMkLst>
        </pc:spChg>
        <pc:spChg chg="add mod">
          <ac:chgData name="魏 星达" userId="ca17b13798aa44f7" providerId="LiveId" clId="{D8B5E3FB-3C5E-744C-8B7A-0B9AC8CAAA61}" dt="2021-11-12T08:56:33.374" v="10528"/>
          <ac:spMkLst>
            <pc:docMk/>
            <pc:sldMk cId="1558545928" sldId="2887"/>
            <ac:spMk id="16" creationId="{D15C923E-83C2-E144-86ED-4ADF6510265C}"/>
          </ac:spMkLst>
        </pc:spChg>
        <pc:spChg chg="add mod">
          <ac:chgData name="魏 星达" userId="ca17b13798aa44f7" providerId="LiveId" clId="{D8B5E3FB-3C5E-744C-8B7A-0B9AC8CAAA61}" dt="2021-11-12T08:56:33.374" v="10528"/>
          <ac:spMkLst>
            <pc:docMk/>
            <pc:sldMk cId="1558545928" sldId="2887"/>
            <ac:spMk id="18" creationId="{2C6A7D30-651C-DB4E-9855-1A7008132402}"/>
          </ac:spMkLst>
        </pc:spChg>
        <pc:spChg chg="add mod">
          <ac:chgData name="魏 星达" userId="ca17b13798aa44f7" providerId="LiveId" clId="{D8B5E3FB-3C5E-744C-8B7A-0B9AC8CAAA61}" dt="2021-11-12T08:56:33.374" v="10528"/>
          <ac:spMkLst>
            <pc:docMk/>
            <pc:sldMk cId="1558545928" sldId="2887"/>
            <ac:spMk id="19" creationId="{ACFE7225-228C-9F48-A7DC-04D9D01FCE16}"/>
          </ac:spMkLst>
        </pc:spChg>
        <pc:spChg chg="add del mod">
          <ac:chgData name="魏 星达" userId="ca17b13798aa44f7" providerId="LiveId" clId="{D8B5E3FB-3C5E-744C-8B7A-0B9AC8CAAA61}" dt="2021-11-12T08:56:36.316" v="10529" actId="478"/>
          <ac:spMkLst>
            <pc:docMk/>
            <pc:sldMk cId="1558545928" sldId="2887"/>
            <ac:spMk id="20" creationId="{D238B6E2-0B34-3F47-9C12-D12B0CF24B32}"/>
          </ac:spMkLst>
        </pc:spChg>
        <pc:spChg chg="add del mod">
          <ac:chgData name="魏 星达" userId="ca17b13798aa44f7" providerId="LiveId" clId="{D8B5E3FB-3C5E-744C-8B7A-0B9AC8CAAA61}" dt="2021-11-12T08:56:36.316" v="10529" actId="478"/>
          <ac:spMkLst>
            <pc:docMk/>
            <pc:sldMk cId="1558545928" sldId="2887"/>
            <ac:spMk id="21" creationId="{823A4782-4683-E143-9484-0E912DAD0A69}"/>
          </ac:spMkLst>
        </pc:spChg>
        <pc:picChg chg="mod">
          <ac:chgData name="魏 星达" userId="ca17b13798aa44f7" providerId="LiveId" clId="{D8B5E3FB-3C5E-744C-8B7A-0B9AC8CAAA61}" dt="2021-11-12T08:46:36.576" v="10150" actId="1076"/>
          <ac:picMkLst>
            <pc:docMk/>
            <pc:sldMk cId="1558545928" sldId="2887"/>
            <ac:picMk id="17" creationId="{C9279210-80F0-764F-B1E8-2ED74B253EF3}"/>
          </ac:picMkLst>
        </pc:picChg>
      </pc:sldChg>
      <pc:sldChg chg="addSp modSp new mod">
        <pc:chgData name="魏 星达" userId="ca17b13798aa44f7" providerId="LiveId" clId="{D8B5E3FB-3C5E-744C-8B7A-0B9AC8CAAA61}" dt="2021-11-12T09:06:23.154" v="11118"/>
        <pc:sldMkLst>
          <pc:docMk/>
          <pc:sldMk cId="644080243" sldId="2888"/>
        </pc:sldMkLst>
        <pc:spChg chg="mod">
          <ac:chgData name="魏 星达" userId="ca17b13798aa44f7" providerId="LiveId" clId="{D8B5E3FB-3C5E-744C-8B7A-0B9AC8CAAA61}" dt="2021-11-12T09:06:23.154" v="11118"/>
          <ac:spMkLst>
            <pc:docMk/>
            <pc:sldMk cId="644080243" sldId="2888"/>
            <ac:spMk id="2" creationId="{19B40022-E1FE-F545-BAE4-761B1CD138FC}"/>
          </ac:spMkLst>
        </pc:spChg>
        <pc:spChg chg="mod">
          <ac:chgData name="魏 星达" userId="ca17b13798aa44f7" providerId="LiveId" clId="{D8B5E3FB-3C5E-744C-8B7A-0B9AC8CAAA61}" dt="2021-11-12T08:57:23.925" v="10694" actId="20577"/>
          <ac:spMkLst>
            <pc:docMk/>
            <pc:sldMk cId="644080243" sldId="2888"/>
            <ac:spMk id="3" creationId="{66467E76-C26E-6B46-968F-EB450DAC1901}"/>
          </ac:spMkLst>
        </pc:spChg>
        <pc:spChg chg="add mod">
          <ac:chgData name="魏 星达" userId="ca17b13798aa44f7" providerId="LiveId" clId="{D8B5E3FB-3C5E-744C-8B7A-0B9AC8CAAA61}" dt="2021-11-12T08:48:52.635" v="10232"/>
          <ac:spMkLst>
            <pc:docMk/>
            <pc:sldMk cId="644080243" sldId="2888"/>
            <ac:spMk id="5" creationId="{1C05939F-D50D-D74E-909B-DA30C2638DED}"/>
          </ac:spMkLst>
        </pc:spChg>
        <pc:spChg chg="add mod">
          <ac:chgData name="魏 星达" userId="ca17b13798aa44f7" providerId="LiveId" clId="{D8B5E3FB-3C5E-744C-8B7A-0B9AC8CAAA61}" dt="2021-11-12T08:48:52.635" v="10232"/>
          <ac:spMkLst>
            <pc:docMk/>
            <pc:sldMk cId="644080243" sldId="2888"/>
            <ac:spMk id="6" creationId="{3C74B98C-47A7-A047-A989-5691A10C4597}"/>
          </ac:spMkLst>
        </pc:spChg>
        <pc:spChg chg="add mod">
          <ac:chgData name="魏 星达" userId="ca17b13798aa44f7" providerId="LiveId" clId="{D8B5E3FB-3C5E-744C-8B7A-0B9AC8CAAA61}" dt="2021-11-12T08:56:14.609" v="10524" actId="1076"/>
          <ac:spMkLst>
            <pc:docMk/>
            <pc:sldMk cId="644080243" sldId="2888"/>
            <ac:spMk id="7" creationId="{B0671F54-AA93-844B-B8F7-A092BA0763A8}"/>
          </ac:spMkLst>
        </pc:spChg>
        <pc:spChg chg="add mod">
          <ac:chgData name="魏 星达" userId="ca17b13798aa44f7" providerId="LiveId" clId="{D8B5E3FB-3C5E-744C-8B7A-0B9AC8CAAA61}" dt="2021-11-12T08:56:14.609" v="10524" actId="1076"/>
          <ac:spMkLst>
            <pc:docMk/>
            <pc:sldMk cId="644080243" sldId="2888"/>
            <ac:spMk id="8" creationId="{5FBF0AC0-2CD2-3047-AC90-B6EBB9EABF22}"/>
          </ac:spMkLst>
        </pc:spChg>
        <pc:spChg chg="add mod">
          <ac:chgData name="魏 星达" userId="ca17b13798aa44f7" providerId="LiveId" clId="{D8B5E3FB-3C5E-744C-8B7A-0B9AC8CAAA61}" dt="2021-11-12T08:56:21.909" v="10525" actId="1076"/>
          <ac:spMkLst>
            <pc:docMk/>
            <pc:sldMk cId="644080243" sldId="2888"/>
            <ac:spMk id="9" creationId="{FE9F0A38-2942-BF4D-BAE0-310425F5A351}"/>
          </ac:spMkLst>
        </pc:spChg>
        <pc:spChg chg="add mod">
          <ac:chgData name="魏 星达" userId="ca17b13798aa44f7" providerId="LiveId" clId="{D8B5E3FB-3C5E-744C-8B7A-0B9AC8CAAA61}" dt="2021-11-12T08:56:21.909" v="10525" actId="1076"/>
          <ac:spMkLst>
            <pc:docMk/>
            <pc:sldMk cId="644080243" sldId="2888"/>
            <ac:spMk id="10" creationId="{A2CEE73D-F85A-7340-A78F-7852D50D97DA}"/>
          </ac:spMkLst>
        </pc:spChg>
        <pc:spChg chg="add mod">
          <ac:chgData name="魏 星达" userId="ca17b13798aa44f7" providerId="LiveId" clId="{D8B5E3FB-3C5E-744C-8B7A-0B9AC8CAAA61}" dt="2021-11-12T08:56:14.609" v="10524" actId="1076"/>
          <ac:spMkLst>
            <pc:docMk/>
            <pc:sldMk cId="644080243" sldId="2888"/>
            <ac:spMk id="11" creationId="{84D60AC0-0704-4149-8A1B-2430DDE128AE}"/>
          </ac:spMkLst>
        </pc:spChg>
        <pc:spChg chg="add mod">
          <ac:chgData name="魏 星达" userId="ca17b13798aa44f7" providerId="LiveId" clId="{D8B5E3FB-3C5E-744C-8B7A-0B9AC8CAAA61}" dt="2021-11-12T08:56:21.909" v="10525" actId="1076"/>
          <ac:spMkLst>
            <pc:docMk/>
            <pc:sldMk cId="644080243" sldId="2888"/>
            <ac:spMk id="12" creationId="{D776191D-FA02-BA40-A837-C9FB2DAE957A}"/>
          </ac:spMkLst>
        </pc:spChg>
      </pc:sldChg>
      <pc:sldChg chg="addSp modSp add mod">
        <pc:chgData name="魏 星达" userId="ca17b13798aa44f7" providerId="LiveId" clId="{D8B5E3FB-3C5E-744C-8B7A-0B9AC8CAAA61}" dt="2021-11-12T09:06:31.610" v="11120"/>
        <pc:sldMkLst>
          <pc:docMk/>
          <pc:sldMk cId="1911714317" sldId="2889"/>
        </pc:sldMkLst>
        <pc:spChg chg="mod">
          <ac:chgData name="魏 星达" userId="ca17b13798aa44f7" providerId="LiveId" clId="{D8B5E3FB-3C5E-744C-8B7A-0B9AC8CAAA61}" dt="2021-11-12T09:06:31.610" v="11120"/>
          <ac:spMkLst>
            <pc:docMk/>
            <pc:sldMk cId="1911714317" sldId="2889"/>
            <ac:spMk id="2" creationId="{19B40022-E1FE-F545-BAE4-761B1CD138FC}"/>
          </ac:spMkLst>
        </pc:spChg>
        <pc:spChg chg="mod">
          <ac:chgData name="魏 星达" userId="ca17b13798aa44f7" providerId="LiveId" clId="{D8B5E3FB-3C5E-744C-8B7A-0B9AC8CAAA61}" dt="2021-11-12T09:00:22.012" v="10951" actId="20577"/>
          <ac:spMkLst>
            <pc:docMk/>
            <pc:sldMk cId="1911714317" sldId="2889"/>
            <ac:spMk id="3" creationId="{66467E76-C26E-6B46-968F-EB450DAC1901}"/>
          </ac:spMkLst>
        </pc:spChg>
        <pc:spChg chg="add mod">
          <ac:chgData name="魏 星达" userId="ca17b13798aa44f7" providerId="LiveId" clId="{D8B5E3FB-3C5E-744C-8B7A-0B9AC8CAAA61}" dt="2021-11-12T09:00:46.449" v="10969" actId="20577"/>
          <ac:spMkLst>
            <pc:docMk/>
            <pc:sldMk cId="1911714317" sldId="2889"/>
            <ac:spMk id="13" creationId="{144F9759-741D-284E-AA27-D5EAB4A4275D}"/>
          </ac:spMkLst>
        </pc:spChg>
        <pc:spChg chg="add mod">
          <ac:chgData name="魏 星达" userId="ca17b13798aa44f7" providerId="LiveId" clId="{D8B5E3FB-3C5E-744C-8B7A-0B9AC8CAAA61}" dt="2021-11-12T09:00:58.738" v="10986" actId="1076"/>
          <ac:spMkLst>
            <pc:docMk/>
            <pc:sldMk cId="1911714317" sldId="2889"/>
            <ac:spMk id="14" creationId="{8238B115-234A-A444-B1DC-EFC4145D2FB3}"/>
          </ac:spMkLst>
        </pc:spChg>
      </pc:sldChg>
      <pc:sldChg chg="addSp modSp new mod">
        <pc:chgData name="魏 星达" userId="ca17b13798aa44f7" providerId="LiveId" clId="{D8B5E3FB-3C5E-744C-8B7A-0B9AC8CAAA61}" dt="2021-11-12T09:06:34.782" v="11121"/>
        <pc:sldMkLst>
          <pc:docMk/>
          <pc:sldMk cId="1338864284" sldId="2890"/>
        </pc:sldMkLst>
        <pc:spChg chg="mod">
          <ac:chgData name="魏 星达" userId="ca17b13798aa44f7" providerId="LiveId" clId="{D8B5E3FB-3C5E-744C-8B7A-0B9AC8CAAA61}" dt="2021-11-12T09:06:34.782" v="11121"/>
          <ac:spMkLst>
            <pc:docMk/>
            <pc:sldMk cId="1338864284" sldId="2890"/>
            <ac:spMk id="2" creationId="{87AB17E1-3E49-E342-9FB6-967114A92A6A}"/>
          </ac:spMkLst>
        </pc:spChg>
        <pc:spChg chg="mod">
          <ac:chgData name="魏 星达" userId="ca17b13798aa44f7" providerId="LiveId" clId="{D8B5E3FB-3C5E-744C-8B7A-0B9AC8CAAA61}" dt="2021-11-12T09:03:07.608" v="11058" actId="20577"/>
          <ac:spMkLst>
            <pc:docMk/>
            <pc:sldMk cId="1338864284" sldId="2890"/>
            <ac:spMk id="3" creationId="{EACC3495-937C-2D44-944F-94CB164E781A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5" creationId="{AE9455BD-1E2B-D94B-9831-4D7CB0D62A2C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6" creationId="{0DCCAB77-FAF1-8C46-B268-830ED911D800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7" creationId="{2573B38A-6405-714D-AD50-54205C1795A1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8" creationId="{CD32CDEF-2211-0147-93C2-7A25A2C06247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9" creationId="{81FBC34A-E205-894D-B204-7C69B5F4905E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10" creationId="{2BF89169-430D-5648-AAC1-160FD7D73145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11" creationId="{AA534D40-9D90-A04B-BE1D-EEDA0F7DE6F7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12" creationId="{72BF082E-9AB1-C344-910D-3C3F969A05FC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13" creationId="{F634AEB7-F4F4-5242-8D02-7AFBF4523118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14" creationId="{4CEF1000-FB3A-8049-BD13-35BAD126AB26}"/>
          </ac:spMkLst>
        </pc:spChg>
        <pc:spChg chg="add mod">
          <ac:chgData name="魏 星达" userId="ca17b13798aa44f7" providerId="LiveId" clId="{D8B5E3FB-3C5E-744C-8B7A-0B9AC8CAAA61}" dt="2021-11-12T09:03:31.173" v="11069" actId="20577"/>
          <ac:spMkLst>
            <pc:docMk/>
            <pc:sldMk cId="1338864284" sldId="2890"/>
            <ac:spMk id="15" creationId="{9AA0FD7A-9036-524B-84CD-214E179B324A}"/>
          </ac:spMkLst>
        </pc:spChg>
        <pc:spChg chg="add mod">
          <ac:chgData name="魏 星达" userId="ca17b13798aa44f7" providerId="LiveId" clId="{D8B5E3FB-3C5E-744C-8B7A-0B9AC8CAAA61}" dt="2021-11-12T09:03:38.003" v="11075" actId="20577"/>
          <ac:spMkLst>
            <pc:docMk/>
            <pc:sldMk cId="1338864284" sldId="2890"/>
            <ac:spMk id="16" creationId="{CD7467B2-14B6-7142-8BE1-CA4DCED6ADE4}"/>
          </ac:spMkLst>
        </pc:spChg>
      </pc:sldChg>
      <pc:sldChg chg="addSp modSp new mod modAnim">
        <pc:chgData name="魏 星达" userId="ca17b13798aa44f7" providerId="LiveId" clId="{D8B5E3FB-3C5E-744C-8B7A-0B9AC8CAAA61}" dt="2021-11-12T09:16:29.779" v="11640" actId="1076"/>
        <pc:sldMkLst>
          <pc:docMk/>
          <pc:sldMk cId="319817126" sldId="2891"/>
        </pc:sldMkLst>
        <pc:spChg chg="mod">
          <ac:chgData name="魏 星达" userId="ca17b13798aa44f7" providerId="LiveId" clId="{D8B5E3FB-3C5E-744C-8B7A-0B9AC8CAAA61}" dt="2021-11-12T09:06:37.739" v="11122"/>
          <ac:spMkLst>
            <pc:docMk/>
            <pc:sldMk cId="319817126" sldId="2891"/>
            <ac:spMk id="2" creationId="{1358FA89-B149-B747-9507-ACD859F55C8F}"/>
          </ac:spMkLst>
        </pc:spChg>
        <pc:spChg chg="mod">
          <ac:chgData name="魏 星达" userId="ca17b13798aa44f7" providerId="LiveId" clId="{D8B5E3FB-3C5E-744C-8B7A-0B9AC8CAAA61}" dt="2021-11-12T09:12:20.887" v="11361" actId="20577"/>
          <ac:spMkLst>
            <pc:docMk/>
            <pc:sldMk cId="319817126" sldId="2891"/>
            <ac:spMk id="3" creationId="{4E726A61-A4AE-AA49-BB66-D230B99AC210}"/>
          </ac:spMkLst>
        </pc:spChg>
        <pc:spChg chg="add mod">
          <ac:chgData name="魏 星达" userId="ca17b13798aa44f7" providerId="LiveId" clId="{D8B5E3FB-3C5E-744C-8B7A-0B9AC8CAAA61}" dt="2021-11-12T09:13:01.596" v="11365" actId="1076"/>
          <ac:spMkLst>
            <pc:docMk/>
            <pc:sldMk cId="319817126" sldId="2891"/>
            <ac:spMk id="6" creationId="{3F6A4B2F-692A-9B46-8E6C-1116B3B04457}"/>
          </ac:spMkLst>
        </pc:spChg>
        <pc:spChg chg="add mod">
          <ac:chgData name="魏 星达" userId="ca17b13798aa44f7" providerId="LiveId" clId="{D8B5E3FB-3C5E-744C-8B7A-0B9AC8CAAA61}" dt="2021-11-12T09:13:15.246" v="11367" actId="1076"/>
          <ac:spMkLst>
            <pc:docMk/>
            <pc:sldMk cId="319817126" sldId="2891"/>
            <ac:spMk id="7" creationId="{2B68C182-DF5F-E24A-9F7E-51A2D3AD683C}"/>
          </ac:spMkLst>
        </pc:spChg>
        <pc:spChg chg="add mod">
          <ac:chgData name="魏 星达" userId="ca17b13798aa44f7" providerId="LiveId" clId="{D8B5E3FB-3C5E-744C-8B7A-0B9AC8CAAA61}" dt="2021-11-12T09:13:52.345" v="11389" actId="1076"/>
          <ac:spMkLst>
            <pc:docMk/>
            <pc:sldMk cId="319817126" sldId="2891"/>
            <ac:spMk id="10" creationId="{0E1ECC2A-9CD4-F240-A2CF-0D4B4C1CBAE3}"/>
          </ac:spMkLst>
        </pc:spChg>
        <pc:spChg chg="add mod">
          <ac:chgData name="魏 星达" userId="ca17b13798aa44f7" providerId="LiveId" clId="{D8B5E3FB-3C5E-744C-8B7A-0B9AC8CAAA61}" dt="2021-11-12T09:13:50.994" v="11388" actId="1076"/>
          <ac:spMkLst>
            <pc:docMk/>
            <pc:sldMk cId="319817126" sldId="2891"/>
            <ac:spMk id="11" creationId="{A2A71445-B219-C94C-A282-19DAC0F1B871}"/>
          </ac:spMkLst>
        </pc:spChg>
        <pc:spChg chg="add mod">
          <ac:chgData name="魏 星达" userId="ca17b13798aa44f7" providerId="LiveId" clId="{D8B5E3FB-3C5E-744C-8B7A-0B9AC8CAAA61}" dt="2021-11-12T09:16:29.779" v="11640" actId="1076"/>
          <ac:spMkLst>
            <pc:docMk/>
            <pc:sldMk cId="319817126" sldId="2891"/>
            <ac:spMk id="13" creationId="{FBD92608-41E6-104E-AA8C-5DA782EEB417}"/>
          </ac:spMkLst>
        </pc:spChg>
        <pc:picChg chg="add mod">
          <ac:chgData name="魏 星达" userId="ca17b13798aa44f7" providerId="LiveId" clId="{D8B5E3FB-3C5E-744C-8B7A-0B9AC8CAAA61}" dt="2021-11-12T09:13:01.596" v="11365" actId="1076"/>
          <ac:picMkLst>
            <pc:docMk/>
            <pc:sldMk cId="319817126" sldId="2891"/>
            <ac:picMk id="5" creationId="{A3F0D524-97F2-7541-9138-14199BDA22BB}"/>
          </ac:picMkLst>
        </pc:picChg>
        <pc:picChg chg="add mod">
          <ac:chgData name="魏 星达" userId="ca17b13798aa44f7" providerId="LiveId" clId="{D8B5E3FB-3C5E-744C-8B7A-0B9AC8CAAA61}" dt="2021-11-12T09:13:33.188" v="11371" actId="1076"/>
          <ac:picMkLst>
            <pc:docMk/>
            <pc:sldMk cId="319817126" sldId="2891"/>
            <ac:picMk id="9" creationId="{81D52D13-BD4F-E248-AC86-FCA9493F67C0}"/>
          </ac:picMkLst>
        </pc:picChg>
        <pc:picChg chg="add mod">
          <ac:chgData name="魏 星达" userId="ca17b13798aa44f7" providerId="LiveId" clId="{D8B5E3FB-3C5E-744C-8B7A-0B9AC8CAAA61}" dt="2021-11-12T09:14:01.044" v="11391" actId="1076"/>
          <ac:picMkLst>
            <pc:docMk/>
            <pc:sldMk cId="319817126" sldId="2891"/>
            <ac:picMk id="12" creationId="{8F544AF9-ECEF-B944-AF56-BF5B71F3CDE9}"/>
          </ac:picMkLst>
        </pc:picChg>
      </pc:sldChg>
      <pc:sldChg chg="addSp delSp modSp new mod modAnim">
        <pc:chgData name="魏 星达" userId="ca17b13798aa44f7" providerId="LiveId" clId="{D8B5E3FB-3C5E-744C-8B7A-0B9AC8CAAA61}" dt="2021-11-12T09:24:51.105" v="11864" actId="20577"/>
        <pc:sldMkLst>
          <pc:docMk/>
          <pc:sldMk cId="3021468628" sldId="2892"/>
        </pc:sldMkLst>
        <pc:spChg chg="mod">
          <ac:chgData name="魏 星达" userId="ca17b13798aa44f7" providerId="LiveId" clId="{D8B5E3FB-3C5E-744C-8B7A-0B9AC8CAAA61}" dt="2021-11-12T09:24:28.360" v="11833" actId="20577"/>
          <ac:spMkLst>
            <pc:docMk/>
            <pc:sldMk cId="3021468628" sldId="2892"/>
            <ac:spMk id="2" creationId="{B7DD6148-B43D-E947-AAE1-677CB8A0C00A}"/>
          </ac:spMkLst>
        </pc:spChg>
        <pc:spChg chg="mod">
          <ac:chgData name="魏 星达" userId="ca17b13798aa44f7" providerId="LiveId" clId="{D8B5E3FB-3C5E-744C-8B7A-0B9AC8CAAA61}" dt="2021-11-12T09:24:51.105" v="11864" actId="20577"/>
          <ac:spMkLst>
            <pc:docMk/>
            <pc:sldMk cId="3021468628" sldId="2892"/>
            <ac:spMk id="3" creationId="{BBB996DA-8499-4B40-8F1D-714281739005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6" creationId="{BAE407DC-9E94-A64D-95AD-29F91937FA02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8" creationId="{827A0BFA-05FB-F346-B80F-4CAAE6FCDAEA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9" creationId="{1774741F-CC28-094A-AA4A-9005DE598568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11" creationId="{1771C89E-6F1E-1244-A8DD-69B9E689793D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12" creationId="{F07E9893-E488-444D-A0BC-9D6251E1D766}"/>
          </ac:spMkLst>
        </pc:spChg>
        <pc:spChg chg="add del mod">
          <ac:chgData name="魏 星达" userId="ca17b13798aa44f7" providerId="LiveId" clId="{D8B5E3FB-3C5E-744C-8B7A-0B9AC8CAAA61}" dt="2021-11-12T09:16:49.089" v="11642"/>
          <ac:spMkLst>
            <pc:docMk/>
            <pc:sldMk cId="3021468628" sldId="2892"/>
            <ac:spMk id="13" creationId="{0900108B-6B47-3942-A7C7-7A8B114CFEC0}"/>
          </ac:spMkLst>
        </pc:spChg>
        <pc:spChg chg="add del mod">
          <ac:chgData name="魏 星达" userId="ca17b13798aa44f7" providerId="LiveId" clId="{D8B5E3FB-3C5E-744C-8B7A-0B9AC8CAAA61}" dt="2021-11-12T09:16:49.089" v="11642"/>
          <ac:spMkLst>
            <pc:docMk/>
            <pc:sldMk cId="3021468628" sldId="2892"/>
            <ac:spMk id="14" creationId="{CDA39160-9469-334D-B3C9-5D056E8D1BB2}"/>
          </ac:spMkLst>
        </pc:spChg>
        <pc:spChg chg="add del mod">
          <ac:chgData name="魏 星达" userId="ca17b13798aa44f7" providerId="LiveId" clId="{D8B5E3FB-3C5E-744C-8B7A-0B9AC8CAAA61}" dt="2021-11-12T09:16:49.089" v="11642"/>
          <ac:spMkLst>
            <pc:docMk/>
            <pc:sldMk cId="3021468628" sldId="2892"/>
            <ac:spMk id="15" creationId="{DE748576-3963-654F-A588-3C4271ED27C1}"/>
          </ac:spMkLst>
        </pc:spChg>
        <pc:spChg chg="add del mod">
          <ac:chgData name="魏 星达" userId="ca17b13798aa44f7" providerId="LiveId" clId="{D8B5E3FB-3C5E-744C-8B7A-0B9AC8CAAA61}" dt="2021-11-12T09:16:49.089" v="11642"/>
          <ac:spMkLst>
            <pc:docMk/>
            <pc:sldMk cId="3021468628" sldId="2892"/>
            <ac:spMk id="16" creationId="{651A74BF-28B0-B749-B636-B682993735E9}"/>
          </ac:spMkLst>
        </pc:spChg>
        <pc:spChg chg="add del mod">
          <ac:chgData name="魏 星达" userId="ca17b13798aa44f7" providerId="LiveId" clId="{D8B5E3FB-3C5E-744C-8B7A-0B9AC8CAAA61}" dt="2021-11-12T09:16:49.089" v="11642"/>
          <ac:spMkLst>
            <pc:docMk/>
            <pc:sldMk cId="3021468628" sldId="2892"/>
            <ac:spMk id="17" creationId="{823592C7-4119-234D-9562-9B45AECD90C5}"/>
          </ac:spMkLst>
        </pc:spChg>
        <pc:spChg chg="add del mod">
          <ac:chgData name="魏 星达" userId="ca17b13798aa44f7" providerId="LiveId" clId="{D8B5E3FB-3C5E-744C-8B7A-0B9AC8CAAA61}" dt="2021-11-12T09:16:49.089" v="11642"/>
          <ac:spMkLst>
            <pc:docMk/>
            <pc:sldMk cId="3021468628" sldId="2892"/>
            <ac:spMk id="18" creationId="{638567CF-CD30-B642-8D75-704E710814B7}"/>
          </ac:spMkLst>
        </pc:spChg>
        <pc:spChg chg="add del mod">
          <ac:chgData name="魏 星达" userId="ca17b13798aa44f7" providerId="LiveId" clId="{D8B5E3FB-3C5E-744C-8B7A-0B9AC8CAAA61}" dt="2021-11-12T09:16:49.089" v="11642"/>
          <ac:spMkLst>
            <pc:docMk/>
            <pc:sldMk cId="3021468628" sldId="2892"/>
            <ac:spMk id="19" creationId="{FF9C6359-2DA9-BD4F-BF25-0E0B164A22EE}"/>
          </ac:spMkLst>
        </pc:spChg>
        <pc:spChg chg="add del mod">
          <ac:chgData name="魏 星达" userId="ca17b13798aa44f7" providerId="LiveId" clId="{D8B5E3FB-3C5E-744C-8B7A-0B9AC8CAAA61}" dt="2021-11-12T09:16:58.456" v="11644"/>
          <ac:spMkLst>
            <pc:docMk/>
            <pc:sldMk cId="3021468628" sldId="2892"/>
            <ac:spMk id="20" creationId="{6A381162-B5D9-6C40-9445-F4003E6F015F}"/>
          </ac:spMkLst>
        </pc:spChg>
        <pc:spChg chg="add del mod">
          <ac:chgData name="魏 星达" userId="ca17b13798aa44f7" providerId="LiveId" clId="{D8B5E3FB-3C5E-744C-8B7A-0B9AC8CAAA61}" dt="2021-11-12T09:16:58.456" v="11644"/>
          <ac:spMkLst>
            <pc:docMk/>
            <pc:sldMk cId="3021468628" sldId="2892"/>
            <ac:spMk id="21" creationId="{99CAA6CC-229D-A94C-BCF8-623766802B67}"/>
          </ac:spMkLst>
        </pc:spChg>
        <pc:spChg chg="add del mod">
          <ac:chgData name="魏 星达" userId="ca17b13798aa44f7" providerId="LiveId" clId="{D8B5E3FB-3C5E-744C-8B7A-0B9AC8CAAA61}" dt="2021-11-12T09:16:58.456" v="11644"/>
          <ac:spMkLst>
            <pc:docMk/>
            <pc:sldMk cId="3021468628" sldId="2892"/>
            <ac:spMk id="22" creationId="{BCEF10B9-CFEF-3242-8629-4510037C779C}"/>
          </ac:spMkLst>
        </pc:spChg>
        <pc:spChg chg="add del mod">
          <ac:chgData name="魏 星达" userId="ca17b13798aa44f7" providerId="LiveId" clId="{D8B5E3FB-3C5E-744C-8B7A-0B9AC8CAAA61}" dt="2021-11-12T09:16:58.456" v="11644"/>
          <ac:spMkLst>
            <pc:docMk/>
            <pc:sldMk cId="3021468628" sldId="2892"/>
            <ac:spMk id="23" creationId="{5C0D056F-B981-E54C-982C-0A023CAF11E4}"/>
          </ac:spMkLst>
        </pc:spChg>
        <pc:spChg chg="add del mod">
          <ac:chgData name="魏 星达" userId="ca17b13798aa44f7" providerId="LiveId" clId="{D8B5E3FB-3C5E-744C-8B7A-0B9AC8CAAA61}" dt="2021-11-12T09:16:58.456" v="11644"/>
          <ac:spMkLst>
            <pc:docMk/>
            <pc:sldMk cId="3021468628" sldId="2892"/>
            <ac:spMk id="24" creationId="{8327DEA7-BBFC-F541-A542-D7BF10543F8F}"/>
          </ac:spMkLst>
        </pc:spChg>
        <pc:spChg chg="add del mod">
          <ac:chgData name="魏 星达" userId="ca17b13798aa44f7" providerId="LiveId" clId="{D8B5E3FB-3C5E-744C-8B7A-0B9AC8CAAA61}" dt="2021-11-12T09:16:58.456" v="11644"/>
          <ac:spMkLst>
            <pc:docMk/>
            <pc:sldMk cId="3021468628" sldId="2892"/>
            <ac:spMk id="25" creationId="{79694EA4-E9C1-F443-96EE-2FFAD172429F}"/>
          </ac:spMkLst>
        </pc:spChg>
        <pc:spChg chg="add del mod">
          <ac:chgData name="魏 星达" userId="ca17b13798aa44f7" providerId="LiveId" clId="{D8B5E3FB-3C5E-744C-8B7A-0B9AC8CAAA61}" dt="2021-11-12T09:17:29.907" v="11649"/>
          <ac:spMkLst>
            <pc:docMk/>
            <pc:sldMk cId="3021468628" sldId="2892"/>
            <ac:spMk id="27" creationId="{FD1302D4-B9D1-924F-9F8B-E2DC2C62D9FE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28" creationId="{A0A7E1CB-68D6-084D-AEDA-F07145ABBDF1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29" creationId="{6B15E4A9-3483-D845-8C94-FAC55F32EC27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0" creationId="{091B8BDF-F163-624D-AE91-443DDE69F0D2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1" creationId="{F12881DE-4109-7E4E-A1D1-C49B74217770}"/>
          </ac:spMkLst>
        </pc:spChg>
        <pc:spChg chg="add del mod">
          <ac:chgData name="魏 星达" userId="ca17b13798aa44f7" providerId="LiveId" clId="{D8B5E3FB-3C5E-744C-8B7A-0B9AC8CAAA61}" dt="2021-11-12T09:18:29.979" v="11658"/>
          <ac:spMkLst>
            <pc:docMk/>
            <pc:sldMk cId="3021468628" sldId="2892"/>
            <ac:spMk id="32" creationId="{B84983C0-2ACE-9F42-961B-E8C76382BA60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3" creationId="{E7F5C278-D232-2B41-A84A-C789D5FB7628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4" creationId="{22CF81D4-32B7-2843-8192-6B63C8607F8D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5" creationId="{09C34ADD-3438-6B42-A712-65A41CB93A28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6" creationId="{116218A4-542C-F442-AFB7-11952387E243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7" creationId="{CA1C1F8E-86A3-DF4D-B91D-1C783A60C82F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8" creationId="{CB511841-C32B-8444-9348-1CF10AC34F25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9" creationId="{5140B470-19C0-5241-BF8F-891C34F2C766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40" creationId="{6F18BBC8-EBAF-CB43-864D-92EAB34DAB1F}"/>
          </ac:spMkLst>
        </pc:spChg>
        <pc:picChg chg="add mod">
          <ac:chgData name="魏 星达" userId="ca17b13798aa44f7" providerId="LiveId" clId="{D8B5E3FB-3C5E-744C-8B7A-0B9AC8CAAA61}" dt="2021-11-12T09:23:48.742" v="11825" actId="1076"/>
          <ac:picMkLst>
            <pc:docMk/>
            <pc:sldMk cId="3021468628" sldId="2892"/>
            <ac:picMk id="5" creationId="{0BF8BD01-839F-C74C-8F37-F52B22381E25}"/>
          </ac:picMkLst>
        </pc:picChg>
        <pc:picChg chg="add mod">
          <ac:chgData name="魏 星达" userId="ca17b13798aa44f7" providerId="LiveId" clId="{D8B5E3FB-3C5E-744C-8B7A-0B9AC8CAAA61}" dt="2021-11-12T09:23:42.824" v="11823" actId="1036"/>
          <ac:picMkLst>
            <pc:docMk/>
            <pc:sldMk cId="3021468628" sldId="2892"/>
            <ac:picMk id="7" creationId="{183F12F2-1BFF-2640-B873-9AEFEDC44A29}"/>
          </ac:picMkLst>
        </pc:picChg>
        <pc:picChg chg="add mod">
          <ac:chgData name="魏 星达" userId="ca17b13798aa44f7" providerId="LiveId" clId="{D8B5E3FB-3C5E-744C-8B7A-0B9AC8CAAA61}" dt="2021-11-12T09:23:42.824" v="11823" actId="1036"/>
          <ac:picMkLst>
            <pc:docMk/>
            <pc:sldMk cId="3021468628" sldId="2892"/>
            <ac:picMk id="10" creationId="{EB8AE7BF-D087-E64A-86FE-F45869B0AA00}"/>
          </ac:picMkLst>
        </pc:picChg>
        <pc:picChg chg="add mod">
          <ac:chgData name="魏 星达" userId="ca17b13798aa44f7" providerId="LiveId" clId="{D8B5E3FB-3C5E-744C-8B7A-0B9AC8CAAA61}" dt="2021-11-12T09:23:42.824" v="11823" actId="1036"/>
          <ac:picMkLst>
            <pc:docMk/>
            <pc:sldMk cId="3021468628" sldId="2892"/>
            <ac:picMk id="26" creationId="{56CD041D-6377-E14D-BB36-F8371F13745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2024/11/28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277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077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564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853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828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327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109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从一端收到的路由信息，不能再从原路被发送回去。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352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9697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47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761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964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980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455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430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905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388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233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578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4800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609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936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557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6756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5690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9475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9975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7816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7223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3370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5138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762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87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3626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5632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4009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593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416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385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921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177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61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144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155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xx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129308"/>
            <a:ext cx="8229600" cy="377163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800" b="1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>
              <a:lnSpc>
                <a:spcPct val="120000"/>
              </a:lnSpc>
              <a:defRPr sz="1800" b="0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27063" indent="-228600">
              <a:lnSpc>
                <a:spcPct val="120000"/>
              </a:lnSpc>
              <a:tabLst/>
              <a:defRPr sz="1800" b="0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20000"/>
              </a:lnSpc>
              <a:defRPr sz="1800" b="0" i="0">
                <a:latin typeface="+mn-ea"/>
                <a:ea typeface="+mn-ea"/>
                <a:cs typeface="PingFang SC" panose="020B0400000000000000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ea"/>
                <a:ea typeface="+mn-ea"/>
                <a:cs typeface="PingFang SC" panose="020B0400000000000000" pitchFamily="34" charset="-122"/>
              </a:defRPr>
            </a:lvl5pPr>
          </a:lstStyle>
          <a:p>
            <a:pPr lvl="0"/>
            <a:r>
              <a:rPr lang="en-US" altLang="zh-CN" dirty="0" err="1"/>
              <a:t>yy</a:t>
            </a:r>
            <a:endParaRPr lang="zh-CN" altLang="en-US" dirty="0"/>
          </a:p>
          <a:p>
            <a:pPr lvl="1"/>
            <a:r>
              <a:rPr lang="en-US" altLang="zh-CN" dirty="0"/>
              <a:t>xx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7A40B-EA42-4A59-BDB5-85EFA65BC5FC}" type="datetimeFigureOut">
              <a:rPr lang="zh-CN" altLang="en-US" smtClean="0"/>
              <a:t>2024/11/28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744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0141" y="231849"/>
            <a:ext cx="469330" cy="181909"/>
          </a:xfrm>
        </p:spPr>
        <p:txBody>
          <a:bodyPr lIns="0" tIns="0" rIns="0" bIns="0"/>
          <a:lstStyle>
            <a:lvl1pPr>
              <a:defRPr sz="1182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31445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31445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756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64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://securityaffairs.co/wordpress/66838/hacking/bgp-hijacking-russia.html" TargetMode="External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48" y="1492992"/>
            <a:ext cx="9358808" cy="158053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b="0" dirty="0"/>
              <a:t>Network Layer</a:t>
            </a:r>
            <a:br>
              <a:rPr kumimoji="1" lang="en-US" altLang="zh-CN" sz="3200" b="0" dirty="0"/>
            </a:br>
            <a:r>
              <a:rPr kumimoji="1" lang="en-US" altLang="zh-CN" sz="3200" b="0" dirty="0"/>
              <a:t>All about routing</a:t>
            </a:r>
            <a:endParaRPr kumimoji="1" lang="zh-CN" altLang="en-US" sz="3200" b="0" dirty="0">
              <a:latin typeface="+mn-lt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IPADS,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Shanghai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Jiao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Tong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University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E2120B98-7095-B94B-B13B-75606426BFB4}"/>
              </a:ext>
            </a:extLst>
          </p:cNvPr>
          <p:cNvSpPr txBox="1">
            <a:spLocks/>
          </p:cNvSpPr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SE3331-1 (2024 Fall)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lt"/>
              <a:ea typeface="微软雅黑"/>
            </a:endParaRP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副标题 5">
            <a:extLst>
              <a:ext uri="{FF2B5EF4-FFF2-40B4-BE49-F238E27FC236}">
                <a16:creationId xmlns:a16="http://schemas.microsoft.com/office/drawing/2014/main" id="{B6099FE4-63D1-FF4F-9D92-DDDE3165CCF5}"/>
              </a:ext>
            </a:extLst>
          </p:cNvPr>
          <p:cNvSpPr txBox="1">
            <a:spLocks/>
          </p:cNvSpPr>
          <p:nvPr/>
        </p:nvSpPr>
        <p:spPr>
          <a:xfrm>
            <a:off x="-6647" y="5210411"/>
            <a:ext cx="8224524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A85FCA1-6D7A-9542-BA6F-5003414788D4}"/>
              </a:ext>
            </a:extLst>
          </p:cNvPr>
          <p:cNvSpPr txBox="1"/>
          <p:nvPr/>
        </p:nvSpPr>
        <p:spPr>
          <a:xfrm>
            <a:off x="179512" y="5210411"/>
            <a:ext cx="4705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Credits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Katrina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LaCurts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Control-plane VS. Data-plane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FD180F27-94C3-9541-8017-95B43B1E4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4114800" cy="377163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Control-plane</a:t>
            </a:r>
          </a:p>
          <a:p>
            <a:pPr lvl="1"/>
            <a:r>
              <a:rPr kumimoji="1" lang="en-US" altLang="zh-CN" dirty="0"/>
              <a:t>Control the data flow by defining rules</a:t>
            </a:r>
          </a:p>
          <a:p>
            <a:pPr lvl="1"/>
            <a:r>
              <a:rPr kumimoji="1" lang="en-US" altLang="zh-CN" dirty="0"/>
              <a:t>E.g., the routing algorithm</a:t>
            </a:r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D87446C4-FB69-1E4C-A267-507D7D8069F8}"/>
              </a:ext>
            </a:extLst>
          </p:cNvPr>
          <p:cNvSpPr txBox="1">
            <a:spLocks/>
          </p:cNvSpPr>
          <p:nvPr/>
        </p:nvSpPr>
        <p:spPr>
          <a:xfrm>
            <a:off x="4862835" y="1140356"/>
            <a:ext cx="4029645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Data-plane</a:t>
            </a:r>
          </a:p>
          <a:p>
            <a:pPr lvl="1"/>
            <a:r>
              <a:rPr kumimoji="1" lang="en-US" altLang="zh-CN" dirty="0"/>
              <a:t>Copies data according to the rules</a:t>
            </a:r>
          </a:p>
          <a:p>
            <a:pPr lvl="1"/>
            <a:r>
              <a:rPr kumimoji="1" lang="en-US" altLang="zh-CN" dirty="0"/>
              <a:t>Performance critical</a:t>
            </a:r>
          </a:p>
          <a:p>
            <a:pPr lvl="1"/>
            <a:r>
              <a:rPr kumimoji="1" lang="en-US" altLang="zh-CN" dirty="0"/>
              <a:t>E.g., the IP forwarding process</a:t>
            </a:r>
          </a:p>
          <a:p>
            <a:pPr lvl="1"/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9F8D5D-4E76-FF4A-8934-B220E04C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750" y="3442762"/>
            <a:ext cx="52705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418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 Layer Interface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100</a:t>
            </a:fld>
            <a:endParaRPr lang="zh-CN" alt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DAD0EAF-C529-274A-B1E0-F36920CFC1B1}"/>
              </a:ext>
            </a:extLst>
          </p:cNvPr>
          <p:cNvSpPr txBox="1">
            <a:spLocks/>
          </p:cNvSpPr>
          <p:nvPr/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structure packet </a:t>
            </a:r>
          </a:p>
          <a:p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   bit_string source </a:t>
            </a:r>
          </a:p>
          <a:p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   bit_string destination </a:t>
            </a:r>
          </a:p>
          <a:p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   bit_string end_protocol </a:t>
            </a:r>
          </a:p>
          <a:p>
            <a:r>
              <a:rPr lang="en-US" altLang="zh-CN" sz="1900">
                <a:latin typeface="Consolas" charset="0"/>
                <a:ea typeface="宋体" charset="0"/>
                <a:cs typeface="Consolas" charset="0"/>
              </a:rPr>
              <a:t>    bit_string payload</a:t>
            </a:r>
            <a:endParaRPr lang="en-US" altLang="zh-CN" sz="1900" dirty="0">
              <a:latin typeface="Consolas" charset="0"/>
              <a:ea typeface="宋体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4743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101</a:t>
            </a:fld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1C6E17D1-7F0F-5347-A758-7795BE75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C92409-E1E2-BF45-83B6-F23A6C8D3CBB}"/>
              </a:ext>
            </a:extLst>
          </p:cNvPr>
          <p:cNvSpPr txBox="1">
            <a:spLocks/>
          </p:cNvSpPr>
          <p:nvPr/>
        </p:nvSpPr>
        <p:spPr>
          <a:xfrm>
            <a:off x="395536" y="409228"/>
            <a:ext cx="8568952" cy="519200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1 procedure </a:t>
            </a:r>
            <a:r>
              <a:rPr lang="en-US" altLang="zh-CN" sz="1600" b="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NETWORK_SEND</a:t>
            </a: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 (</a:t>
            </a:r>
            <a:r>
              <a:rPr lang="en-US" altLang="zh-CN" sz="1600" b="0" dirty="0" err="1">
                <a:latin typeface="Consolas" charset="0"/>
                <a:ea typeface="宋体" charset="0"/>
                <a:cs typeface="Consolas" charset="0"/>
              </a:rPr>
              <a:t>segment_buffer</a:t>
            </a: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, destination, </a:t>
            </a:r>
          </a:p>
          <a:p>
            <a:pPr>
              <a:spcBef>
                <a:spcPts val="0"/>
              </a:spcBef>
            </a:pP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2                         </a:t>
            </a:r>
            <a:r>
              <a:rPr lang="en-US" altLang="zh-CN" sz="1600" b="0" dirty="0" err="1">
                <a:latin typeface="Consolas" charset="0"/>
                <a:ea typeface="宋体" charset="0"/>
                <a:cs typeface="Consolas" charset="0"/>
              </a:rPr>
              <a:t>net_protocol</a:t>
            </a: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, </a:t>
            </a:r>
            <a:r>
              <a:rPr lang="en-US" altLang="zh-CN" sz="1600" b="0" dirty="0" err="1">
                <a:latin typeface="Consolas" charset="0"/>
                <a:ea typeface="宋体" charset="0"/>
                <a:cs typeface="Consolas" charset="0"/>
              </a:rPr>
              <a:t>end_protocol</a:t>
            </a: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3     packet instance </a:t>
            </a:r>
            <a:r>
              <a:rPr lang="en-US" altLang="zh-CN" sz="1600" b="0" dirty="0" err="1">
                <a:latin typeface="Consolas" charset="0"/>
                <a:ea typeface="宋体" charset="0"/>
                <a:cs typeface="Consolas" charset="0"/>
              </a:rPr>
              <a:t>outgoing_packet</a:t>
            </a: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4     </a:t>
            </a:r>
            <a:r>
              <a:rPr lang="en-US" altLang="zh-CN" sz="1600" b="0" dirty="0" err="1">
                <a:latin typeface="Consolas" charset="0"/>
                <a:ea typeface="宋体" charset="0"/>
                <a:cs typeface="Consolas" charset="0"/>
              </a:rPr>
              <a:t>outgoing_packet.payload</a:t>
            </a: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 ← </a:t>
            </a:r>
            <a:r>
              <a:rPr lang="en-US" altLang="zh-CN" sz="1600" b="0" dirty="0" err="1">
                <a:latin typeface="Consolas" charset="0"/>
                <a:ea typeface="宋体" charset="0"/>
                <a:cs typeface="Consolas" charset="0"/>
              </a:rPr>
              <a:t>segment_buffer</a:t>
            </a: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5     </a:t>
            </a:r>
            <a:r>
              <a:rPr lang="en-US" altLang="zh-CN" sz="1600" b="0" dirty="0" err="1">
                <a:latin typeface="Consolas" charset="0"/>
                <a:ea typeface="宋体" charset="0"/>
                <a:cs typeface="Consolas" charset="0"/>
              </a:rPr>
              <a:t>outgoing_packet.end_protocol</a:t>
            </a: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 ← </a:t>
            </a:r>
            <a:r>
              <a:rPr lang="en-US" altLang="zh-CN" sz="1600" b="0" dirty="0" err="1">
                <a:latin typeface="Consolas" charset="0"/>
                <a:ea typeface="宋体" charset="0"/>
                <a:cs typeface="Consolas" charset="0"/>
              </a:rPr>
              <a:t>end_protocol</a:t>
            </a: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6     </a:t>
            </a:r>
            <a:r>
              <a:rPr lang="en-US" altLang="zh-CN" sz="1600" b="0" dirty="0" err="1">
                <a:latin typeface="Consolas" charset="0"/>
                <a:ea typeface="宋体" charset="0"/>
                <a:cs typeface="Consolas" charset="0"/>
              </a:rPr>
              <a:t>outgoing_packet.source</a:t>
            </a: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 ← MY_NETWORK_ADDRESS </a:t>
            </a:r>
          </a:p>
          <a:p>
            <a:pPr>
              <a:spcBef>
                <a:spcPts val="0"/>
              </a:spcBef>
            </a:pP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7     </a:t>
            </a:r>
            <a:r>
              <a:rPr lang="en-US" altLang="zh-CN" sz="1600" b="0" dirty="0" err="1">
                <a:latin typeface="Consolas" charset="0"/>
                <a:ea typeface="宋体" charset="0"/>
                <a:cs typeface="Consolas" charset="0"/>
              </a:rPr>
              <a:t>outgoing_packet.destination</a:t>
            </a: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 ← destination </a:t>
            </a:r>
          </a:p>
          <a:p>
            <a:pPr>
              <a:spcBef>
                <a:spcPts val="0"/>
              </a:spcBef>
            </a:pP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8     </a:t>
            </a:r>
            <a:r>
              <a:rPr lang="en-US" altLang="zh-CN" sz="1600" b="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NETWORK_HANDLE</a:t>
            </a: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 (</a:t>
            </a:r>
            <a:r>
              <a:rPr lang="en-US" altLang="zh-CN" sz="1600" b="0" dirty="0" err="1">
                <a:latin typeface="Consolas" charset="0"/>
                <a:ea typeface="宋体" charset="0"/>
                <a:cs typeface="Consolas" charset="0"/>
              </a:rPr>
              <a:t>outgoing_packet</a:t>
            </a: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, </a:t>
            </a:r>
            <a:r>
              <a:rPr lang="en-US" altLang="zh-CN" sz="1600" b="0" dirty="0" err="1">
                <a:latin typeface="Consolas" charset="0"/>
                <a:ea typeface="宋体" charset="0"/>
                <a:cs typeface="Consolas" charset="0"/>
              </a:rPr>
              <a:t>net_protocol</a:t>
            </a: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)</a:t>
            </a:r>
          </a:p>
          <a:p>
            <a:pPr>
              <a:spcBef>
                <a:spcPts val="0"/>
              </a:spcBef>
            </a:pPr>
            <a:endParaRPr lang="en-US" altLang="zh-CN" sz="1600" b="0" dirty="0">
              <a:latin typeface="Consolas" charset="0"/>
              <a:ea typeface="宋体" charset="0"/>
              <a:cs typeface="Consolas" charset="0"/>
            </a:endParaRPr>
          </a:p>
          <a:p>
            <a:pPr>
              <a:spcBef>
                <a:spcPts val="0"/>
              </a:spcBef>
            </a:pP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9 </a:t>
            </a:r>
            <a:r>
              <a:rPr lang="sv-SE" altLang="zh-CN" sz="1600" b="0" dirty="0" err="1">
                <a:latin typeface="Consolas" charset="0"/>
                <a:ea typeface="宋体" charset="0"/>
                <a:cs typeface="Consolas" charset="0"/>
              </a:rPr>
              <a:t>procedure</a:t>
            </a: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 </a:t>
            </a:r>
            <a:r>
              <a:rPr lang="sv-SE" altLang="zh-CN" sz="1600" b="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NETWORK_HANDLE</a:t>
            </a: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 (</a:t>
            </a:r>
            <a:r>
              <a:rPr lang="sv-SE" altLang="zh-CN" sz="1600" b="0" dirty="0" err="1">
                <a:latin typeface="Consolas" charset="0"/>
                <a:ea typeface="宋体" charset="0"/>
                <a:cs typeface="Consolas" charset="0"/>
              </a:rPr>
              <a:t>net_packet</a:t>
            </a: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, </a:t>
            </a:r>
            <a:r>
              <a:rPr lang="sv-SE" altLang="zh-CN" sz="1600" b="0" dirty="0" err="1">
                <a:latin typeface="Consolas" charset="0"/>
                <a:ea typeface="宋体" charset="0"/>
                <a:cs typeface="Consolas" charset="0"/>
              </a:rPr>
              <a:t>net_protocol</a:t>
            </a: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) </a:t>
            </a:r>
          </a:p>
          <a:p>
            <a:pPr>
              <a:spcBef>
                <a:spcPts val="0"/>
              </a:spcBef>
            </a:pP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10    packet </a:t>
            </a:r>
            <a:r>
              <a:rPr lang="sv-SE" altLang="zh-CN" sz="1600" b="0" dirty="0" err="1">
                <a:latin typeface="Consolas" charset="0"/>
                <a:ea typeface="宋体" charset="0"/>
                <a:cs typeface="Consolas" charset="0"/>
              </a:rPr>
              <a:t>instance</a:t>
            </a: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 </a:t>
            </a:r>
            <a:r>
              <a:rPr lang="sv-SE" altLang="zh-CN" sz="1600" b="0" dirty="0" err="1">
                <a:latin typeface="Consolas" charset="0"/>
                <a:ea typeface="宋体" charset="0"/>
                <a:cs typeface="Consolas" charset="0"/>
              </a:rPr>
              <a:t>net_packet</a:t>
            </a: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11    </a:t>
            </a:r>
            <a:r>
              <a:rPr lang="sv-SE" altLang="zh-CN" sz="1600" b="0" dirty="0" err="1">
                <a:latin typeface="Consolas" charset="0"/>
                <a:ea typeface="宋体" charset="0"/>
                <a:cs typeface="Consolas" charset="0"/>
              </a:rPr>
              <a:t>if</a:t>
            </a: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 </a:t>
            </a:r>
            <a:r>
              <a:rPr lang="sv-SE" altLang="zh-CN" sz="1600" b="0" dirty="0" err="1">
                <a:latin typeface="Consolas" charset="0"/>
                <a:ea typeface="宋体" charset="0"/>
                <a:cs typeface="Consolas" charset="0"/>
              </a:rPr>
              <a:t>net_packet.destination</a:t>
            </a: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 != MY_NETWORK_ADDRESS </a:t>
            </a:r>
            <a:r>
              <a:rPr lang="sv-SE" altLang="zh-CN" sz="1600" b="0" dirty="0" err="1">
                <a:latin typeface="Consolas" charset="0"/>
                <a:ea typeface="宋体" charset="0"/>
                <a:cs typeface="Consolas" charset="0"/>
              </a:rPr>
              <a:t>then</a:t>
            </a:r>
            <a:endParaRPr lang="sv-SE" altLang="zh-CN" sz="1600" b="0" dirty="0">
              <a:latin typeface="Consolas" charset="0"/>
              <a:ea typeface="宋体" charset="0"/>
              <a:cs typeface="Consolas" charset="0"/>
            </a:endParaRPr>
          </a:p>
          <a:p>
            <a:pPr>
              <a:spcBef>
                <a:spcPts val="0"/>
              </a:spcBef>
            </a:pP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12        </a:t>
            </a:r>
            <a:r>
              <a:rPr lang="sv-SE" altLang="zh-CN" sz="1600" b="0" dirty="0" err="1">
                <a:latin typeface="Consolas" charset="0"/>
                <a:ea typeface="宋体" charset="0"/>
                <a:cs typeface="Consolas" charset="0"/>
              </a:rPr>
              <a:t>next_hop</a:t>
            </a: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 </a:t>
            </a: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← </a:t>
            </a:r>
            <a:r>
              <a:rPr lang="en-US" altLang="zh-CN" sz="1600" b="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LOOKUP</a:t>
            </a: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 (</a:t>
            </a:r>
            <a:r>
              <a:rPr lang="en-US" altLang="zh-CN" sz="1600" b="0" dirty="0" err="1">
                <a:latin typeface="Consolas" charset="0"/>
                <a:ea typeface="宋体" charset="0"/>
                <a:cs typeface="Consolas" charset="0"/>
              </a:rPr>
              <a:t>net_packet.destination</a:t>
            </a: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, </a:t>
            </a:r>
            <a:r>
              <a:rPr lang="en-US" altLang="zh-CN" sz="1600" b="0" dirty="0" err="1">
                <a:latin typeface="Consolas" charset="0"/>
                <a:ea typeface="宋体" charset="0"/>
                <a:cs typeface="Consolas" charset="0"/>
              </a:rPr>
              <a:t>forwarding_table</a:t>
            </a:r>
            <a:r>
              <a:rPr lang="en-US" altLang="zh-CN" sz="1600" b="0" dirty="0">
                <a:latin typeface="Consolas" charset="0"/>
                <a:ea typeface="宋体" charset="0"/>
                <a:cs typeface="Consolas" charset="0"/>
              </a:rPr>
              <a:t>)</a:t>
            </a:r>
            <a:endParaRPr lang="sv-SE" altLang="zh-CN" sz="1600" b="0" dirty="0">
              <a:latin typeface="Consolas" charset="0"/>
              <a:ea typeface="宋体" charset="0"/>
              <a:cs typeface="Consolas" charset="0"/>
            </a:endParaRPr>
          </a:p>
          <a:p>
            <a:pPr>
              <a:spcBef>
                <a:spcPts val="0"/>
              </a:spcBef>
            </a:pP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13        </a:t>
            </a:r>
            <a:r>
              <a:rPr lang="sv-SE" altLang="zh-CN" sz="1600" b="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LINK_SEND</a:t>
            </a: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 (</a:t>
            </a:r>
            <a:r>
              <a:rPr lang="sv-SE" altLang="zh-CN" sz="1600" b="0" dirty="0" err="1">
                <a:latin typeface="Consolas" charset="0"/>
                <a:ea typeface="宋体" charset="0"/>
                <a:cs typeface="Consolas" charset="0"/>
              </a:rPr>
              <a:t>net_packet</a:t>
            </a: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, </a:t>
            </a:r>
            <a:r>
              <a:rPr lang="sv-SE" altLang="zh-CN" sz="1600" b="0" dirty="0" err="1">
                <a:latin typeface="Consolas" charset="0"/>
                <a:ea typeface="宋体" charset="0"/>
                <a:cs typeface="Consolas" charset="0"/>
              </a:rPr>
              <a:t>next_hop</a:t>
            </a: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, </a:t>
            </a:r>
            <a:r>
              <a:rPr lang="sv-SE" altLang="zh-CN" sz="1600" b="0" dirty="0" err="1">
                <a:latin typeface="Consolas" charset="0"/>
                <a:ea typeface="宋体" charset="0"/>
                <a:cs typeface="Consolas" charset="0"/>
              </a:rPr>
              <a:t>link_protocol</a:t>
            </a: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, </a:t>
            </a:r>
            <a:r>
              <a:rPr lang="sv-SE" altLang="zh-CN" sz="1600" b="0" dirty="0" err="1">
                <a:latin typeface="Consolas" charset="0"/>
                <a:ea typeface="宋体" charset="0"/>
                <a:cs typeface="Consolas" charset="0"/>
              </a:rPr>
              <a:t>net_protocol</a:t>
            </a: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)</a:t>
            </a:r>
          </a:p>
          <a:p>
            <a:pPr>
              <a:spcBef>
                <a:spcPts val="0"/>
              </a:spcBef>
            </a:pP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14    </a:t>
            </a:r>
            <a:r>
              <a:rPr lang="sv-SE" altLang="zh-CN" sz="1600" b="0" dirty="0" err="1">
                <a:latin typeface="Consolas" charset="0"/>
                <a:ea typeface="宋体" charset="0"/>
                <a:cs typeface="Consolas" charset="0"/>
              </a:rPr>
              <a:t>else</a:t>
            </a:r>
            <a:endParaRPr lang="sv-SE" altLang="zh-CN" sz="1600" b="0" dirty="0">
              <a:latin typeface="Consolas" charset="0"/>
              <a:ea typeface="宋体" charset="0"/>
              <a:cs typeface="Consolas" charset="0"/>
            </a:endParaRPr>
          </a:p>
          <a:p>
            <a:pPr>
              <a:spcBef>
                <a:spcPts val="0"/>
              </a:spcBef>
            </a:pP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15        </a:t>
            </a:r>
            <a:r>
              <a:rPr lang="sv-SE" altLang="zh-CN" sz="1600" b="0" dirty="0">
                <a:solidFill>
                  <a:srgbClr val="800000"/>
                </a:solidFill>
                <a:latin typeface="Consolas" charset="0"/>
                <a:ea typeface="宋体" charset="0"/>
                <a:cs typeface="Consolas" charset="0"/>
              </a:rPr>
              <a:t>GIVE_TO_END_LAYER</a:t>
            </a: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 (</a:t>
            </a:r>
            <a:r>
              <a:rPr lang="sv-SE" altLang="zh-CN" sz="1600" b="0" dirty="0" err="1">
                <a:latin typeface="Consolas" charset="0"/>
                <a:ea typeface="宋体" charset="0"/>
                <a:cs typeface="Consolas" charset="0"/>
              </a:rPr>
              <a:t>net_packet.payload</a:t>
            </a: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, </a:t>
            </a:r>
          </a:p>
          <a:p>
            <a:pPr>
              <a:spcBef>
                <a:spcPts val="0"/>
              </a:spcBef>
            </a:pP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16                          </a:t>
            </a:r>
            <a:r>
              <a:rPr lang="sv-SE" altLang="zh-CN" sz="1600" b="0" dirty="0" err="1">
                <a:latin typeface="Consolas" charset="0"/>
                <a:ea typeface="宋体" charset="0"/>
                <a:cs typeface="Consolas" charset="0"/>
              </a:rPr>
              <a:t>net_packet.end_protocol</a:t>
            </a: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, </a:t>
            </a:r>
            <a:r>
              <a:rPr lang="sv-SE" altLang="zh-CN" sz="1600" b="0" dirty="0" err="1">
                <a:latin typeface="Consolas" charset="0"/>
                <a:ea typeface="宋体" charset="0"/>
                <a:cs typeface="Consolas" charset="0"/>
              </a:rPr>
              <a:t>net_packet.source</a:t>
            </a:r>
            <a:r>
              <a:rPr lang="sv-SE" altLang="zh-CN" sz="1600" b="0" dirty="0">
                <a:latin typeface="Consolas" charset="0"/>
                <a:ea typeface="宋体" charset="0"/>
                <a:cs typeface="Consola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42920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102</a:t>
            </a:fld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2B6D90E-6A19-F342-B2F6-16081BE46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7E3D88D-6615-EF4A-B229-33F084E3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01679424-A7BB-D049-A4C8-D1C8A5142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852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Forwarding an IP Packet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4356826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等线" panose="02010600030101010101" pitchFamily="2" charset="-122"/>
              </a:rPr>
              <a:t>Lookup packet's destination in forwarding table</a:t>
            </a:r>
          </a:p>
          <a:p>
            <a:pPr lvl="1"/>
            <a:r>
              <a:rPr lang="en-US" altLang="zh-CN" dirty="0">
                <a:ea typeface="等线" panose="02010600030101010101" pitchFamily="2" charset="-122"/>
              </a:rPr>
              <a:t>If known, find the corresponding outgoing link</a:t>
            </a:r>
          </a:p>
          <a:p>
            <a:pPr lvl="1"/>
            <a:r>
              <a:rPr lang="en-US" altLang="zh-CN" dirty="0">
                <a:ea typeface="等线" panose="02010600030101010101" pitchFamily="2" charset="-122"/>
              </a:rPr>
              <a:t>If unknown, drop packet </a:t>
            </a:r>
          </a:p>
          <a:p>
            <a:r>
              <a:rPr lang="en-US" altLang="zh-CN" dirty="0">
                <a:ea typeface="等线" panose="02010600030101010101" pitchFamily="2" charset="-122"/>
              </a:rPr>
              <a:t>Decrement TTL (Time To Live)</a:t>
            </a:r>
          </a:p>
          <a:p>
            <a:pPr lvl="1"/>
            <a:r>
              <a:rPr lang="en-US" altLang="zh-CN" dirty="0">
                <a:ea typeface="等线" panose="02010600030101010101" pitchFamily="2" charset="-122"/>
              </a:rPr>
              <a:t>Drop packet if TTL is zero</a:t>
            </a:r>
          </a:p>
          <a:p>
            <a:r>
              <a:rPr lang="en-US" altLang="zh-CN" dirty="0">
                <a:ea typeface="等线" panose="02010600030101010101" pitchFamily="2" charset="-122"/>
              </a:rPr>
              <a:t>Update header checksum</a:t>
            </a:r>
          </a:p>
          <a:p>
            <a:r>
              <a:rPr lang="en-US" altLang="zh-CN" dirty="0">
                <a:ea typeface="等线" panose="02010600030101010101" pitchFamily="2" charset="-122"/>
              </a:rPr>
              <a:t>Forward packet to outgoing port </a:t>
            </a:r>
          </a:p>
          <a:p>
            <a:r>
              <a:rPr lang="en-US" altLang="zh-CN" dirty="0">
                <a:ea typeface="等线" panose="02010600030101010101" pitchFamily="2" charset="-122"/>
              </a:rPr>
              <a:t>Transmit packet onto link </a:t>
            </a:r>
          </a:p>
          <a:p>
            <a:pPr lvl="1"/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76921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Data-plane Case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Study: Intel's DPDK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435682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DPDK: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 Plane Development Kit</a:t>
            </a:r>
          </a:p>
          <a:p>
            <a:pPr lvl="1"/>
            <a:r>
              <a:rPr kumimoji="1" lang="en-US" altLang="zh-CN" dirty="0"/>
              <a:t>Bypass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kernel</a:t>
            </a:r>
          </a:p>
          <a:p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card</a:t>
            </a:r>
          </a:p>
          <a:p>
            <a:pPr lvl="1"/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several</a:t>
            </a:r>
            <a:r>
              <a:rPr kumimoji="1" lang="zh-CN" altLang="en-US" dirty="0"/>
              <a:t> </a:t>
            </a:r>
            <a:r>
              <a:rPr kumimoji="1" lang="en-US" altLang="zh-CN" dirty="0"/>
              <a:t>ports</a:t>
            </a:r>
          </a:p>
          <a:p>
            <a:pPr lvl="1"/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RX/TX</a:t>
            </a:r>
          </a:p>
          <a:p>
            <a:r>
              <a:rPr kumimoji="1" lang="en-US" altLang="zh-CN" dirty="0"/>
              <a:t>Processor</a:t>
            </a:r>
          </a:p>
          <a:p>
            <a:pPr lvl="1"/>
            <a:r>
              <a:rPr kumimoji="1" lang="en-US" altLang="zh-CN" dirty="0"/>
              <a:t>Read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packets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RX</a:t>
            </a:r>
          </a:p>
          <a:p>
            <a:pPr lvl="2"/>
            <a:r>
              <a:rPr kumimoji="1" lang="en-US" altLang="zh-CN" dirty="0"/>
              <a:t>Polling</a:t>
            </a:r>
          </a:p>
          <a:p>
            <a:pPr lvl="1"/>
            <a:r>
              <a:rPr kumimoji="1" lang="en-US" altLang="zh-CN" dirty="0"/>
              <a:t>Find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output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port</a:t>
            </a:r>
          </a:p>
          <a:p>
            <a:pPr lvl="1"/>
            <a:r>
              <a:rPr kumimoji="1" lang="en-US" altLang="zh-CN" dirty="0"/>
              <a:t>Write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packets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TX</a:t>
            </a:r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104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D29202-EF84-814B-A95B-D0E77C48B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216738"/>
            <a:ext cx="4608512" cy="38010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812320-C385-AB40-9367-A074BDEF5BE6}"/>
              </a:ext>
            </a:extLst>
          </p:cNvPr>
          <p:cNvSpPr txBox="1"/>
          <p:nvPr/>
        </p:nvSpPr>
        <p:spPr>
          <a:xfrm>
            <a:off x="5652120" y="5031804"/>
            <a:ext cx="1872208" cy="66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RX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for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receiving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TX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for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sending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71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65E10-DC7E-AF9B-E248-A031E6AEF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UC</a:t>
            </a:r>
            <a:r>
              <a:rPr kumimoji="1" lang="zh-CN" altLang="en-US" dirty="0"/>
              <a:t> </a:t>
            </a:r>
            <a:r>
              <a:rPr kumimoji="1" lang="en-US" altLang="zh-CN" dirty="0"/>
              <a:t>Berkeley’s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RouteBricks</a:t>
            </a:r>
            <a:r>
              <a:rPr kumimoji="1" lang="zh-CN" altLang="en-US" dirty="0"/>
              <a:t> </a:t>
            </a:r>
            <a:r>
              <a:rPr kumimoji="1" lang="en-US" altLang="zh-CN" dirty="0"/>
              <a:t>[SOSP’09]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247303-2DF2-31BC-8350-42BB3596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477BD3-8E22-62E2-1C45-117481469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73324"/>
            <a:ext cx="7772400" cy="349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035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350" y="2457450"/>
            <a:ext cx="58293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rgbClr val="BD374B"/>
                </a:solidFill>
              </a:rPr>
              <a:t>NAT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2000" b="0" dirty="0">
                <a:solidFill>
                  <a:srgbClr val="BD374B"/>
                </a:solidFill>
              </a:rPr>
              <a:t>(Network Address Translation)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52825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 (Network Address Translation)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4356826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ＭＳ Ｐゴシック" charset="0"/>
              </a:rPr>
              <a:t>Private network</a:t>
            </a:r>
          </a:p>
          <a:p>
            <a:pPr lvl="1"/>
            <a:r>
              <a:rPr lang="en-US" altLang="zh-CN" dirty="0">
                <a:ea typeface="ＭＳ Ｐゴシック" charset="0"/>
              </a:rPr>
              <a:t>Public routers do</a:t>
            </a:r>
            <a:r>
              <a:rPr lang="zh-CN" altLang="en-US" dirty="0">
                <a:ea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</a:rPr>
              <a:t>not accept routes to network 10</a:t>
            </a:r>
            <a:r>
              <a:rPr lang="zh-CN" altLang="en-US" dirty="0">
                <a:ea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</a:rPr>
              <a:t>(e.g.,</a:t>
            </a:r>
            <a:r>
              <a:rPr lang="zh-CN" altLang="en-US" dirty="0">
                <a:ea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</a:rPr>
              <a:t>10.8.8.8)</a:t>
            </a:r>
          </a:p>
          <a:p>
            <a:r>
              <a:rPr lang="en-US" altLang="zh-CN" dirty="0">
                <a:ea typeface="ＭＳ Ｐゴシック" charset="0"/>
              </a:rPr>
              <a:t>NAT router: bridge the private networks</a:t>
            </a:r>
          </a:p>
          <a:p>
            <a:pPr lvl="1"/>
            <a:r>
              <a:rPr lang="en-US" altLang="zh-CN" dirty="0">
                <a:ea typeface="ＭＳ Ｐゴシック" charset="0"/>
              </a:rPr>
              <a:t>Router between private &amp; public network</a:t>
            </a:r>
          </a:p>
          <a:p>
            <a:pPr lvl="1"/>
            <a:r>
              <a:rPr lang="en-US" altLang="zh-CN" dirty="0">
                <a:ea typeface="ＭＳ Ｐゴシック" charset="0"/>
              </a:rPr>
              <a:t>Send: modify source address to temp public address</a:t>
            </a:r>
          </a:p>
          <a:p>
            <a:pPr lvl="1"/>
            <a:r>
              <a:rPr lang="en-US" altLang="zh-CN" dirty="0">
                <a:ea typeface="ＭＳ Ｐゴシック" charset="0"/>
              </a:rPr>
              <a:t>Receive: modify back by looking mapping table</a:t>
            </a:r>
          </a:p>
          <a:p>
            <a:r>
              <a:rPr lang="en-US" altLang="zh-CN" dirty="0">
                <a:ea typeface="ＭＳ Ｐゴシック" charset="0"/>
              </a:rPr>
              <a:t>Limitations</a:t>
            </a:r>
          </a:p>
          <a:p>
            <a:pPr lvl="1"/>
            <a:r>
              <a:rPr lang="en-US" altLang="zh-CN" dirty="0">
                <a:ea typeface="ＭＳ Ｐゴシック" charset="0"/>
              </a:rPr>
              <a:t>Some end-to-end protocols place address in payloads</a:t>
            </a:r>
          </a:p>
          <a:p>
            <a:pPr lvl="1"/>
            <a:r>
              <a:rPr lang="en-US" altLang="zh-CN" dirty="0">
                <a:ea typeface="ＭＳ Ｐゴシック" charset="0"/>
              </a:rPr>
              <a:t>The translator may become the bottleneck</a:t>
            </a:r>
          </a:p>
          <a:p>
            <a:pPr lvl="1"/>
            <a:r>
              <a:rPr lang="en-US" altLang="zh-CN" dirty="0">
                <a:ea typeface="ＭＳ Ｐゴシック" charset="0"/>
              </a:rPr>
              <a:t>What if two private network merge?</a:t>
            </a:r>
          </a:p>
          <a:p>
            <a:pPr lvl="1"/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04922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108</a:t>
            </a:fld>
            <a:endParaRPr lang="zh-CN" altLang="en-US" dirty="0"/>
          </a:p>
        </p:txBody>
      </p:sp>
      <p:pic>
        <p:nvPicPr>
          <p:cNvPr id="7" name="Picture 1027" descr="C:\Documents and Settings\Administrator\My Documents\cs580\images\an090601 copy.jpg">
            <a:extLst>
              <a:ext uri="{FF2B5EF4-FFF2-40B4-BE49-F238E27FC236}">
                <a16:creationId xmlns:a16="http://schemas.microsoft.com/office/drawing/2014/main" id="{1C63836A-2F7D-0640-B99D-2BF0CC9C7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62"/>
          <a:stretch>
            <a:fillRect/>
          </a:stretch>
        </p:blipFill>
        <p:spPr bwMode="auto">
          <a:xfrm>
            <a:off x="1403648" y="913284"/>
            <a:ext cx="6912768" cy="4514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767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109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246698F-9654-254E-9B9C-FD3A5731C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482600"/>
            <a:ext cx="91059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18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350" y="2457450"/>
            <a:ext cx="58293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rgbClr val="BD374B"/>
                </a:solidFill>
              </a:rPr>
              <a:t>Routing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2000" b="0" dirty="0">
                <a:solidFill>
                  <a:srgbClr val="BD374B"/>
                </a:solidFill>
              </a:rPr>
              <a:t>How to generate the routing table?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47802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350" y="2457450"/>
            <a:ext cx="58293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rgbClr val="BD374B"/>
                </a:solidFill>
              </a:rPr>
              <a:t>CASE: Ethernet Mapping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2000" b="0" dirty="0">
                <a:solidFill>
                  <a:srgbClr val="BD374B"/>
                </a:solidFill>
              </a:rPr>
              <a:t>Mapping Internet to Ethernet</a:t>
            </a:r>
          </a:p>
          <a:p>
            <a:pPr algn="ctr">
              <a:lnSpc>
                <a:spcPct val="150000"/>
              </a:lnSpc>
            </a:pPr>
            <a:endParaRPr kumimoji="1" lang="en-US" altLang="zh-CN" sz="2000" b="0" dirty="0">
              <a:solidFill>
                <a:srgbClr val="BD374B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89100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 Study: Mapping Internet to Ethernet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4356826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MS PGothic" charset="0"/>
              </a:rPr>
              <a:t>Listen-before-sending rule, collision</a:t>
            </a:r>
          </a:p>
          <a:p>
            <a:r>
              <a:rPr lang="en-US" altLang="zh-CN" dirty="0">
                <a:ea typeface="MS PGothic" charset="0"/>
              </a:rPr>
              <a:t>Ethernet: CSMA/CD</a:t>
            </a:r>
          </a:p>
          <a:p>
            <a:pPr lvl="1"/>
            <a:r>
              <a:rPr lang="en-US" altLang="zh-CN" dirty="0">
                <a:ea typeface="MS PGothic" charset="0"/>
              </a:rPr>
              <a:t>Carrier Sense Multiple Access with Collision Detection</a:t>
            </a:r>
          </a:p>
          <a:p>
            <a:r>
              <a:rPr lang="en-US" altLang="zh-CN" dirty="0">
                <a:ea typeface="MS PGothic" charset="0"/>
              </a:rPr>
              <a:t>Ethernet type</a:t>
            </a:r>
          </a:p>
          <a:p>
            <a:pPr lvl="1"/>
            <a:r>
              <a:rPr lang="en-US" altLang="zh-CN" dirty="0">
                <a:ea typeface="MS PGothic" charset="0"/>
              </a:rPr>
              <a:t>Experimental Ethernet, 3 </a:t>
            </a:r>
            <a:r>
              <a:rPr lang="en-US" altLang="zh-CN" dirty="0" err="1">
                <a:ea typeface="MS PGothic" charset="0"/>
              </a:rPr>
              <a:t>mpbs</a:t>
            </a:r>
            <a:endParaRPr lang="en-US" altLang="zh-CN" dirty="0">
              <a:ea typeface="MS PGothic" charset="0"/>
            </a:endParaRPr>
          </a:p>
          <a:p>
            <a:pPr lvl="1"/>
            <a:r>
              <a:rPr lang="en-US" altLang="zh-CN" dirty="0">
                <a:ea typeface="MS PGothic" charset="0"/>
              </a:rPr>
              <a:t>Standard Ethernet, 10 </a:t>
            </a:r>
            <a:r>
              <a:rPr lang="en-US" altLang="zh-CN" dirty="0" err="1">
                <a:ea typeface="MS PGothic" charset="0"/>
              </a:rPr>
              <a:t>mbps</a:t>
            </a:r>
            <a:endParaRPr lang="en-US" altLang="zh-CN" dirty="0">
              <a:ea typeface="MS PGothic" charset="0"/>
            </a:endParaRPr>
          </a:p>
          <a:p>
            <a:pPr lvl="1"/>
            <a:r>
              <a:rPr lang="en-US" altLang="zh-CN" dirty="0">
                <a:ea typeface="MS PGothic" charset="0"/>
              </a:rPr>
              <a:t>Fast Ethernet, 100 </a:t>
            </a:r>
            <a:r>
              <a:rPr lang="en-US" altLang="zh-CN" dirty="0" err="1">
                <a:ea typeface="MS PGothic" charset="0"/>
              </a:rPr>
              <a:t>mbps</a:t>
            </a:r>
            <a:endParaRPr lang="en-US" altLang="zh-CN" dirty="0">
              <a:ea typeface="MS PGothic" charset="0"/>
            </a:endParaRPr>
          </a:p>
          <a:p>
            <a:pPr lvl="1"/>
            <a:r>
              <a:rPr lang="en-US" altLang="zh-CN" dirty="0">
                <a:ea typeface="MS PGothic" charset="0"/>
              </a:rPr>
              <a:t>Gigabit Ethernet, 1000 </a:t>
            </a:r>
            <a:r>
              <a:rPr lang="en-US" altLang="zh-CN" dirty="0" err="1">
                <a:ea typeface="MS PGothic" charset="0"/>
              </a:rPr>
              <a:t>mbps</a:t>
            </a:r>
            <a:endParaRPr lang="zh-CN" altLang="en-US" dirty="0">
              <a:ea typeface="MS PGothic" charset="0"/>
            </a:endParaRPr>
          </a:p>
          <a:p>
            <a:pPr lvl="1"/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56596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 of Ethernet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4356826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MS PGothic" charset="0"/>
              </a:rPr>
              <a:t>A half duplex Ethernet</a:t>
            </a:r>
          </a:p>
          <a:p>
            <a:pPr lvl="1"/>
            <a:r>
              <a:rPr lang="en-US" altLang="zh-CN" dirty="0">
                <a:ea typeface="MS PGothic" charset="0"/>
              </a:rPr>
              <a:t>The max propagation time is less than the 576 bit times, the shortest allowable packet</a:t>
            </a:r>
          </a:p>
          <a:p>
            <a:pPr lvl="1"/>
            <a:r>
              <a:rPr lang="en-US" altLang="zh-CN" dirty="0">
                <a:ea typeface="MS PGothic" charset="0"/>
              </a:rPr>
              <a:t>So that two parties can detect a collision together</a:t>
            </a:r>
          </a:p>
          <a:p>
            <a:pPr lvl="1"/>
            <a:r>
              <a:rPr lang="en-US" altLang="zh-CN" dirty="0">
                <a:ea typeface="MS PGothic" charset="0"/>
              </a:rPr>
              <a:t>If collision: wait random first time, exponential backoff if repeat </a:t>
            </a:r>
          </a:p>
          <a:p>
            <a:r>
              <a:rPr lang="en-US" altLang="zh-CN" dirty="0">
                <a:ea typeface="MS PGothic" charset="0"/>
              </a:rPr>
              <a:t>A full duplex &amp; point-to-point Ethernet</a:t>
            </a:r>
          </a:p>
          <a:p>
            <a:pPr lvl="1"/>
            <a:r>
              <a:rPr lang="en-US" altLang="zh-CN" dirty="0">
                <a:ea typeface="MS PGothic" charset="0"/>
              </a:rPr>
              <a:t>No collisions &amp; the max length of the link is determined by the physical medium</a:t>
            </a:r>
            <a:endParaRPr lang="zh-CN" altLang="en-US" dirty="0">
              <a:ea typeface="MS PGothic" charset="0"/>
            </a:endParaRPr>
          </a:p>
          <a:p>
            <a:pPr lvl="1"/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112</a:t>
            </a:fld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8B427AA-72C7-DF4C-8001-B7DFAF5B2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3985"/>
            <a:ext cx="8280920" cy="62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488017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Difference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Switch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435682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Hub</a:t>
            </a:r>
          </a:p>
          <a:p>
            <a:pPr lvl="1"/>
            <a:r>
              <a:rPr kumimoji="1" lang="en-US" altLang="zh-CN" dirty="0"/>
              <a:t>A frame is "broadcast" to every one of its ports</a:t>
            </a:r>
          </a:p>
          <a:p>
            <a:pPr lvl="1"/>
            <a:r>
              <a:rPr kumimoji="1" lang="en-US" altLang="zh-CN" dirty="0"/>
              <a:t>A 10/100Mbps hub must share its bandwidth with each</a:t>
            </a:r>
            <a:r>
              <a:rPr kumimoji="1" lang="zh-CN" altLang="en-US" dirty="0"/>
              <a:t> </a:t>
            </a:r>
            <a:r>
              <a:rPr kumimoji="1" lang="en-US" altLang="zh-CN" dirty="0"/>
              <a:t>port</a:t>
            </a:r>
          </a:p>
          <a:p>
            <a:r>
              <a:rPr kumimoji="1" lang="en-US" altLang="zh-CN" dirty="0"/>
              <a:t>Switch</a:t>
            </a:r>
          </a:p>
          <a:p>
            <a:pPr lvl="1"/>
            <a:r>
              <a:rPr kumimoji="1" lang="en-US" altLang="zh-CN" dirty="0"/>
              <a:t>Keeps a record of the MAC addresses of all the devices</a:t>
            </a:r>
          </a:p>
          <a:p>
            <a:pPr lvl="1"/>
            <a:r>
              <a:rPr kumimoji="1" lang="en-US" altLang="zh-CN" dirty="0"/>
              <a:t>A 10/100Mbps switch will allocate a full 10/100Mbps to each of its ports</a:t>
            </a:r>
            <a:endParaRPr kumimoji="1" lang="zh-CN" altLang="en-US" dirty="0"/>
          </a:p>
          <a:p>
            <a:pPr lvl="1"/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17214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Broadcast Aspects of Ethernet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43568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altLang="zh-CN" dirty="0">
              <a:ea typeface="MS PGothic" charset="0"/>
            </a:endParaRPr>
          </a:p>
          <a:p>
            <a:pPr>
              <a:lnSpc>
                <a:spcPct val="100000"/>
              </a:lnSpc>
            </a:pPr>
            <a:endParaRPr lang="en-US" altLang="zh-CN" dirty="0">
              <a:ea typeface="MS PGothic" charset="0"/>
            </a:endParaRPr>
          </a:p>
          <a:p>
            <a:pPr>
              <a:lnSpc>
                <a:spcPct val="100000"/>
              </a:lnSpc>
            </a:pPr>
            <a:endParaRPr lang="en-US" altLang="zh-CN" dirty="0">
              <a:ea typeface="MS PGothic" charset="0"/>
            </a:endParaRPr>
          </a:p>
          <a:p>
            <a:pPr>
              <a:lnSpc>
                <a:spcPct val="100000"/>
              </a:lnSpc>
            </a:pPr>
            <a:r>
              <a:rPr lang="en-US" altLang="zh-CN" dirty="0">
                <a:ea typeface="MS PGothic" charset="0"/>
              </a:rPr>
              <a:t>Broadcast network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ea typeface="MS PGothic" charset="0"/>
              </a:rPr>
              <a:t>Every frame is delivered to every station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ea typeface="MS PGothic" charset="0"/>
              </a:rPr>
              <a:t>(Compare with forwarding network)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ea typeface="MS PGothic" charset="0"/>
              </a:rPr>
              <a:t>ETHERNET_SEND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ea typeface="MS PGothic" charset="0"/>
              </a:rPr>
              <a:t>Pass the call along to the link layer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ea typeface="MS PGothic" charset="0"/>
              </a:rPr>
              <a:t>ETHERNET_HANDLE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ea typeface="MS PGothic" charset="0"/>
              </a:rPr>
              <a:t>Simple, can even be implemented in hardware</a:t>
            </a:r>
            <a:endParaRPr lang="zh-CN" altLang="en-US" dirty="0">
              <a:ea typeface="MS PGothic" charset="0"/>
            </a:endParaRPr>
          </a:p>
          <a:p>
            <a:pPr lvl="1"/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114</a:t>
            </a:fld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85A61A8-2837-D34E-B400-39624EF02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" y="1206500"/>
            <a:ext cx="784383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95947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Broadcast Aspects of Ethernet</a:t>
            </a:r>
            <a:endParaRPr lang="zh-CN" altLang="en-US" dirty="0"/>
          </a:p>
        </p:txBody>
      </p:sp>
      <p:sp>
        <p:nvSpPr>
          <p:cNvPr id="61442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procedure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ETHERNET_HANDLE (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length)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destination ←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net_packet.target_id</a:t>
            </a:r>
            <a:endParaRPr lang="en-US" altLang="zh-CN" sz="1900" dirty="0">
              <a:latin typeface="Consolas" charset="0"/>
              <a:ea typeface="宋体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</a:t>
            </a: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if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destination =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my_station_id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CN" sz="1900" dirty="0">
              <a:latin typeface="Consolas" charset="0"/>
              <a:ea typeface="宋体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    then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GIVE_TO_END_LAYER (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net_packet.data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                  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net_packet.end_protocol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                  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net_packet.source_id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</a:t>
            </a: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ignore packet</a:t>
            </a:r>
            <a:endParaRPr lang="zh-CN" altLang="en-US" sz="1900" dirty="0">
              <a:latin typeface="Consolas" charset="0"/>
              <a:ea typeface="MS PGothic" charset="0"/>
              <a:cs typeface="MS PGothic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-633163">
            <a:off x="4648200" y="4655595"/>
            <a:ext cx="4343400" cy="441352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1323" tIns="35662" rIns="71323" bIns="35662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no need to do any forwarding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35CBFBBE-9931-C34A-8559-8341CF6FE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593732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Broadcast Aspects of Ethernet</a:t>
            </a:r>
            <a:endParaRPr lang="zh-CN" altLang="en-US" dirty="0"/>
          </a:p>
        </p:txBody>
      </p:sp>
      <p:sp>
        <p:nvSpPr>
          <p:cNvPr id="62466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procedure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ETHERNET_HANDLE (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length)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destination ←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net_packet.target_id</a:t>
            </a:r>
            <a:endParaRPr lang="en-US" altLang="zh-CN" sz="1900" dirty="0">
              <a:latin typeface="Consolas" charset="0"/>
              <a:ea typeface="宋体" charset="0"/>
              <a:cs typeface="Consolas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</a:t>
            </a: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if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destination =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my_station_id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solidFill>
                  <a:srgbClr val="C00000"/>
                </a:solidFill>
                <a:latin typeface="Consolas" charset="0"/>
                <a:ea typeface="宋体" charset="0"/>
                <a:cs typeface="Consolas" charset="0"/>
              </a:rPr>
              <a:t>      or destination = BROADCAST_ID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    then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GIVE_TO_END_LAYER (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net_packet.data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                  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net_packet.end_protocol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                   </a:t>
            </a:r>
            <a:r>
              <a:rPr lang="en-US" altLang="zh-CN" sz="1900" dirty="0" err="1">
                <a:latin typeface="Consolas" charset="0"/>
                <a:ea typeface="宋体" charset="0"/>
                <a:cs typeface="Consolas" charset="0"/>
              </a:rPr>
              <a:t>net_packet.source_id</a:t>
            </a: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</a:t>
            </a:r>
            <a:r>
              <a:rPr lang="en-US" altLang="zh-CN" sz="1900" b="1" dirty="0">
                <a:latin typeface="Consolas" charset="0"/>
                <a:ea typeface="宋体" charset="0"/>
                <a:cs typeface="Consolas" charset="0"/>
              </a:rPr>
              <a:t>else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900" dirty="0">
                <a:latin typeface="Consolas" charset="0"/>
                <a:ea typeface="宋体" charset="0"/>
                <a:cs typeface="Consolas" charset="0"/>
              </a:rPr>
              <a:t>    ignore packet</a:t>
            </a:r>
            <a:endParaRPr lang="zh-CN" altLang="en-US" sz="1900" dirty="0">
              <a:latin typeface="Consolas" charset="0"/>
              <a:ea typeface="MS PGothic" charset="0"/>
              <a:cs typeface="MS PGothic" charset="0"/>
            </a:endParaRPr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65ACA8BB-7643-F541-8AA3-20250BA8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9797626"/>
      </p:ext>
    </p:extLst>
  </p:cSld>
  <p:clrMapOvr>
    <a:masterClrMapping/>
  </p:clrMapOvr>
  <p:transition spd="slow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458200" cy="762000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Layer Mapping: Attach Ethernet to Forwarding Network</a:t>
            </a:r>
            <a:endParaRPr lang="zh-CN" altLang="en-US" sz="2400" dirty="0"/>
          </a:p>
        </p:txBody>
      </p:sp>
      <p:sp>
        <p:nvSpPr>
          <p:cNvPr id="63490" name="内容占位符 2"/>
          <p:cNvSpPr>
            <a:spLocks noGrp="1"/>
          </p:cNvSpPr>
          <p:nvPr>
            <p:ph idx="1"/>
          </p:nvPr>
        </p:nvSpPr>
        <p:spPr>
          <a:xfrm>
            <a:off x="251520" y="4297660"/>
            <a:ext cx="8712968" cy="8255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dirty="0">
                <a:ea typeface="MS PGothic" charset="0"/>
              </a:rPr>
              <a:t>L sends a RPC to N by sending to station 18 of link 1</a:t>
            </a:r>
          </a:p>
          <a:p>
            <a:pPr eaLnBrk="1" hangingPunct="1"/>
            <a:r>
              <a:rPr lang="en-US" altLang="zh-CN" dirty="0">
                <a:ea typeface="MS PGothic" charset="0"/>
              </a:rPr>
              <a:t>L sends a RPC to E by sending to K, E may have 15 as address, as well as M</a:t>
            </a:r>
            <a:endParaRPr lang="zh-CN" altLang="en-US" dirty="0">
              <a:ea typeface="MS PGothic" charset="0"/>
            </a:endParaRPr>
          </a:p>
        </p:txBody>
      </p:sp>
      <p:pic>
        <p:nvPicPr>
          <p:cNvPr id="501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270000"/>
            <a:ext cx="7271147" cy="295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3493" name="TextBox 4"/>
          <p:cNvSpPr txBox="1">
            <a:spLocks noChangeArrowheads="1"/>
          </p:cNvSpPr>
          <p:nvPr/>
        </p:nvSpPr>
        <p:spPr bwMode="auto">
          <a:xfrm>
            <a:off x="7812360" y="2701322"/>
            <a:ext cx="533400" cy="31824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1323" tIns="35662" rIns="71323" bIns="35662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charset="0"/>
                <a:ea typeface="宋体" charset="0"/>
              </a:rPr>
              <a:t>15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D01D080A-EC26-0641-ACD9-DC0C27E2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7478681"/>
      </p:ext>
    </p:extLst>
  </p:cSld>
  <p:clrMapOvr>
    <a:masterClrMapping/>
  </p:clrMapOvr>
  <p:transition spd="slow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 Mapping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4356826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MS PGothic" charset="0"/>
              </a:rPr>
              <a:t>The Internet network layer</a:t>
            </a:r>
          </a:p>
          <a:p>
            <a:pPr lvl="1"/>
            <a:r>
              <a:rPr lang="en-US" altLang="zh-CN" b="1" dirty="0">
                <a:ea typeface="MS PGothic" charset="0"/>
              </a:rPr>
              <a:t>NETWORK_SEND</a:t>
            </a:r>
            <a:r>
              <a:rPr lang="en-US" altLang="zh-CN" dirty="0">
                <a:ea typeface="MS PGothic" charset="0"/>
              </a:rPr>
              <a:t> (data, length, RPC, INTERNET, N)</a:t>
            </a:r>
          </a:p>
          <a:p>
            <a:pPr lvl="1"/>
            <a:r>
              <a:rPr lang="en-US" altLang="zh-CN" b="1" dirty="0">
                <a:ea typeface="MS PGothic" charset="0"/>
              </a:rPr>
              <a:t>NETWORK_SEND</a:t>
            </a:r>
            <a:r>
              <a:rPr lang="en-US" altLang="zh-CN" dirty="0">
                <a:ea typeface="MS PGothic" charset="0"/>
              </a:rPr>
              <a:t> (data, length, RPC, ENET, 18)</a:t>
            </a:r>
          </a:p>
          <a:p>
            <a:r>
              <a:rPr lang="en-US" altLang="zh-CN" dirty="0">
                <a:ea typeface="MS PGothic" charset="0"/>
              </a:rPr>
              <a:t>L must maintain a table</a:t>
            </a:r>
            <a:endParaRPr lang="zh-CN" altLang="en-US" dirty="0">
              <a:ea typeface="MS PGothic" charset="0"/>
            </a:endParaRPr>
          </a:p>
          <a:p>
            <a:pPr marL="74250" lvl="1" indent="0">
              <a:buNone/>
            </a:pPr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118</a:t>
            </a:fld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9180189-A62F-8E49-AEE7-66F286533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37" y="3361556"/>
            <a:ext cx="2671763" cy="184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55173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ARP (Address Resolution Protocol)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4356826"/>
          </a:xfrm>
        </p:spPr>
        <p:txBody>
          <a:bodyPr>
            <a:normAutofit/>
          </a:bodyPr>
          <a:lstStyle/>
          <a:p>
            <a:r>
              <a:rPr lang="en-US" altLang="zh-CN" b="0" dirty="0">
                <a:ea typeface="MS PGothic" charset="0"/>
              </a:rPr>
              <a:t>NETWORK_SEND ("</a:t>
            </a:r>
            <a:r>
              <a:rPr lang="en-US" altLang="zh-CN" b="0" dirty="0">
                <a:solidFill>
                  <a:srgbClr val="0096FF"/>
                </a:solidFill>
                <a:ea typeface="MS PGothic" charset="0"/>
              </a:rPr>
              <a:t>where is M?</a:t>
            </a:r>
            <a:r>
              <a:rPr lang="en-US" altLang="zh-CN" b="0" dirty="0">
                <a:ea typeface="MS PGothic" charset="0"/>
              </a:rPr>
              <a:t>", 11, ARP, ENET, BROADCAST)</a:t>
            </a:r>
          </a:p>
          <a:p>
            <a:r>
              <a:rPr lang="en-US" altLang="zh-CN" b="0" dirty="0">
                <a:ea typeface="MS PGothic" charset="0"/>
              </a:rPr>
              <a:t>NETWORK_SEND ("</a:t>
            </a:r>
            <a:r>
              <a:rPr lang="en-US" altLang="zh-CN" b="0" dirty="0">
                <a:solidFill>
                  <a:srgbClr val="0096FF"/>
                </a:solidFill>
                <a:ea typeface="MS PGothic" charset="0"/>
              </a:rPr>
              <a:t>M is at station 15</a:t>
            </a:r>
            <a:r>
              <a:rPr lang="en-US" altLang="zh-CN" b="0" dirty="0">
                <a:ea typeface="MS PGothic" charset="0"/>
              </a:rPr>
              <a:t>", 18, ARP, ENET, BROADCAST)</a:t>
            </a:r>
          </a:p>
          <a:p>
            <a:r>
              <a:rPr lang="en-US" altLang="zh-CN" b="0" dirty="0">
                <a:ea typeface="MS PGothic" charset="0"/>
              </a:rPr>
              <a:t>L asks E's Ethernet address, E does not hear the Ethernet broadcast, but the router at station 19 does, and it sends a suitable ARP response instead</a:t>
            </a:r>
          </a:p>
          <a:p>
            <a:r>
              <a:rPr lang="en-US" altLang="zh-CN" b="0" dirty="0">
                <a:ea typeface="MS PGothic" charset="0"/>
              </a:rPr>
              <a:t>Manage forwarding table as a cache</a:t>
            </a:r>
          </a:p>
          <a:p>
            <a:pPr marL="74250" lvl="1" indent="0">
              <a:buNone/>
            </a:pPr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119</a:t>
            </a:fld>
            <a:endParaRPr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DEDF668-B1C2-FB4B-AEC8-60CF6048D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4021770"/>
            <a:ext cx="2893071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E7DBBE7F-78EA-794D-A66A-24E4C20FF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618" y="3949762"/>
            <a:ext cx="3002734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696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Goal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Routing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Protocol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1600" dirty="0"/>
              <a:t>Allow each switch to know, for every node </a:t>
            </a:r>
            <a:r>
              <a:rPr kumimoji="1" lang="en-US" altLang="zh-CN" sz="1600" dirty="0">
                <a:solidFill>
                  <a:srgbClr val="0096FF"/>
                </a:solidFill>
              </a:rPr>
              <a:t>dst</a:t>
            </a:r>
            <a:r>
              <a:rPr kumimoji="1" lang="en-US" altLang="zh-CN" sz="1600" dirty="0">
                <a:solidFill>
                  <a:schemeClr val="accent2"/>
                </a:solidFill>
              </a:rPr>
              <a:t> </a:t>
            </a:r>
            <a:r>
              <a:rPr kumimoji="1" lang="en-US" altLang="zh-CN" sz="1600" dirty="0"/>
              <a:t>in the network, a route to </a:t>
            </a:r>
            <a:r>
              <a:rPr kumimoji="1" lang="en-US" altLang="zh-CN" sz="1600" dirty="0">
                <a:solidFill>
                  <a:srgbClr val="0096FF"/>
                </a:solidFill>
              </a:rPr>
              <a:t>dst</a:t>
            </a:r>
            <a:r>
              <a:rPr kumimoji="1" lang="en-US" altLang="zh-CN" sz="1600" dirty="0">
                <a:solidFill>
                  <a:schemeClr val="accent2"/>
                </a:solidFill>
              </a:rPr>
              <a:t> </a:t>
            </a:r>
          </a:p>
          <a:p>
            <a:endParaRPr kumimoji="1" lang="zh-CN" altLang="en-US" sz="1600" dirty="0">
              <a:solidFill>
                <a:schemeClr val="accent2"/>
              </a:solidFill>
            </a:endParaRPr>
          </a:p>
          <a:p>
            <a:r>
              <a:rPr kumimoji="1" lang="en-US" altLang="zh-CN" sz="1600" dirty="0"/>
              <a:t>Allow each switch to know, for every node </a:t>
            </a:r>
            <a:r>
              <a:rPr kumimoji="1" lang="en-US" altLang="zh-CN" sz="1600" dirty="0">
                <a:solidFill>
                  <a:srgbClr val="0096FF"/>
                </a:solidFill>
              </a:rPr>
              <a:t>dst</a:t>
            </a:r>
            <a:r>
              <a:rPr kumimoji="1" lang="en-US" altLang="zh-CN" sz="1600" dirty="0">
                <a:solidFill>
                  <a:schemeClr val="accent2"/>
                </a:solidFill>
              </a:rPr>
              <a:t> </a:t>
            </a:r>
            <a:r>
              <a:rPr kumimoji="1" lang="en-US" altLang="zh-CN" sz="1600" dirty="0"/>
              <a:t>in the network, a minimum-cost route to </a:t>
            </a:r>
            <a:r>
              <a:rPr kumimoji="1" lang="en-US" altLang="zh-CN" sz="1600" dirty="0">
                <a:solidFill>
                  <a:srgbClr val="0096FF"/>
                </a:solidFill>
              </a:rPr>
              <a:t>dst </a:t>
            </a:r>
          </a:p>
          <a:p>
            <a:endParaRPr kumimoji="1" lang="zh-CN" altLang="en-US" sz="1600" dirty="0">
              <a:solidFill>
                <a:srgbClr val="0096FF"/>
              </a:solidFill>
            </a:endParaRPr>
          </a:p>
          <a:p>
            <a:r>
              <a:rPr lang="en-US" altLang="zh-CN" sz="1600" dirty="0"/>
              <a:t>Build a </a:t>
            </a:r>
            <a:r>
              <a:rPr lang="en-US" altLang="zh-CN" sz="1600" dirty="0">
                <a:solidFill>
                  <a:schemeClr val="accent1"/>
                </a:solidFill>
              </a:rPr>
              <a:t>routing table</a:t>
            </a:r>
            <a:r>
              <a:rPr lang="en-US" altLang="zh-CN" sz="1600" dirty="0"/>
              <a:t> at each switch, such that </a:t>
            </a:r>
            <a:r>
              <a:rPr lang="en-US" altLang="zh-CN" sz="1600" dirty="0" err="1"/>
              <a:t>routing_table</a:t>
            </a:r>
            <a:r>
              <a:rPr lang="en-US" altLang="zh-CN" sz="1600" dirty="0"/>
              <a:t>[</a:t>
            </a:r>
            <a:r>
              <a:rPr kumimoji="1" lang="en-US" altLang="zh-CN" sz="1600" dirty="0">
                <a:solidFill>
                  <a:srgbClr val="0096FF"/>
                </a:solidFill>
              </a:rPr>
              <a:t>dst</a:t>
            </a:r>
            <a:r>
              <a:rPr lang="en-US" altLang="zh-CN" sz="1600" dirty="0"/>
              <a:t>] contains a minimum-cost route to </a:t>
            </a:r>
            <a:r>
              <a:rPr kumimoji="1" lang="en-US" altLang="zh-CN" sz="1600" dirty="0">
                <a:solidFill>
                  <a:srgbClr val="0096FF"/>
                </a:solidFill>
              </a:rPr>
              <a:t>dst </a:t>
            </a:r>
            <a:endParaRPr lang="en-US" altLang="zh-CN" sz="1600" dirty="0"/>
          </a:p>
          <a:p>
            <a:pPr lvl="1"/>
            <a:endParaRPr kumimoji="1" lang="zh-CN" altLang="en-US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0AF7C1-1C36-E048-BC39-C7608E9AB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50" y="1561356"/>
            <a:ext cx="36830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537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ARP &amp; RARP Protocol</a:t>
            </a:r>
            <a:endParaRPr lang="zh-CN" altLang="en-US" dirty="0"/>
          </a:p>
        </p:txBody>
      </p:sp>
      <p:pic>
        <p:nvPicPr>
          <p:cNvPr id="66563" name="Picture 2" descr="http://www.rigacci.org/docs/biblio/online/intro_to_networking/stdimages/page25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512" y="1263386"/>
            <a:ext cx="6047808" cy="346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内容占位符 2"/>
          <p:cNvSpPr>
            <a:spLocks noGrp="1"/>
          </p:cNvSpPr>
          <p:nvPr>
            <p:ph idx="1"/>
          </p:nvPr>
        </p:nvSpPr>
        <p:spPr>
          <a:xfrm>
            <a:off x="457200" y="4759796"/>
            <a:ext cx="8305800" cy="762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ea typeface="宋体" charset="0"/>
              </a:rPr>
              <a:t>Name mapping: IP address &lt;-&gt; MAC address</a:t>
            </a:r>
            <a:endParaRPr lang="zh-CN" altLang="en-US" dirty="0">
              <a:ea typeface="宋体" charset="0"/>
            </a:endParaRPr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D0CC47CC-6B04-4B44-94DE-81F421CF3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21610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147650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ARP &amp; </a:t>
            </a:r>
            <a:br>
              <a:rPr kumimoji="1" lang="en-US" altLang="zh-CN" dirty="0"/>
            </a:br>
            <a:r>
              <a:rPr kumimoji="1" lang="en-US" altLang="zh-CN" dirty="0"/>
              <a:t>RARP</a:t>
            </a:r>
            <a:endParaRPr kumimoji="1"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37220"/>
            <a:ext cx="5856956" cy="52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A72D5326-4CD6-F142-9C5C-0A0BC450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373653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Network Topology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Take SJTU network for example</a:t>
            </a:r>
          </a:p>
          <a:p>
            <a:pPr lvl="1"/>
            <a:r>
              <a:rPr kumimoji="1" lang="en-US" altLang="zh-CN" dirty="0"/>
              <a:t>Subnet: usually like 192.168.0.2 or 10.0.0.2</a:t>
            </a:r>
          </a:p>
          <a:p>
            <a:pPr lvl="1"/>
            <a:r>
              <a:rPr kumimoji="1" lang="en-US" altLang="zh-CN" dirty="0"/>
              <a:t>Gateway: usually like 192.168.0.1</a:t>
            </a:r>
          </a:p>
          <a:p>
            <a:pPr lvl="2"/>
            <a:r>
              <a:rPr kumimoji="1" lang="en-US" altLang="zh-CN" dirty="0"/>
              <a:t>Get the global IP address: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202.120.40.82</a:t>
            </a:r>
          </a:p>
          <a:p>
            <a:pPr lvl="2"/>
            <a:r>
              <a:rPr kumimoji="1" lang="en-US" altLang="zh-CN" dirty="0"/>
              <a:t>A gateway usually has 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(or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more)</a:t>
            </a:r>
            <a:r>
              <a:rPr kumimoji="1" lang="zh-CN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address</a:t>
            </a:r>
          </a:p>
          <a:p>
            <a:pPr lvl="1"/>
            <a:r>
              <a:rPr kumimoji="1" lang="en-US" altLang="zh-CN" dirty="0"/>
              <a:t>Proxy: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proxy's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address</a:t>
            </a:r>
          </a:p>
          <a:p>
            <a:pPr lvl="2"/>
            <a:r>
              <a:rPr kumimoji="1" lang="en-US" altLang="zh-CN" dirty="0"/>
              <a:t>E.g., 106.185.46.164</a:t>
            </a:r>
            <a:r>
              <a:rPr kumimoji="1" lang="zh-CN" altLang="en-US" dirty="0"/>
              <a:t> </a:t>
            </a:r>
            <a:r>
              <a:rPr kumimoji="1" lang="en-US" altLang="zh-CN" dirty="0"/>
              <a:t>(Japan)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153-262B-F64A-AF0E-A23B6902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72651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ea typeface="等线" panose="02010600030101010101" pitchFamily="2" charset="-122"/>
              </a:rPr>
              <a:t>Network Topology</a:t>
            </a:r>
            <a:endParaRPr lang="zh-CN" altLang="en-US" dirty="0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65ACA8BB-7643-F541-8AA3-20250BA8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123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04D848-5D0A-FB4D-B3A2-3B5E444A1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028700"/>
            <a:ext cx="88265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75777"/>
      </p:ext>
    </p:extLst>
  </p:cSld>
  <p:clrMapOvr>
    <a:masterClrMapping/>
  </p:clrMapOvr>
  <p:transition spd="slow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socket</a:t>
            </a:r>
            <a:r>
              <a:rPr kumimoji="1" lang="en-US" altLang="zh-CN" dirty="0"/>
              <a:t> to Access </a:t>
            </a:r>
            <a:r>
              <a:rPr kumimoji="1" lang="en-US" altLang="zh-CN" dirty="0" err="1"/>
              <a:t>www.baidu.com</a:t>
            </a:r>
            <a:r>
              <a:rPr kumimoji="1" lang="zh-CN" altLang="en-US" dirty="0"/>
              <a:t> 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You code as if your PC connect directly with Baidu</a:t>
            </a:r>
          </a:p>
          <a:p>
            <a:pPr lvl="1"/>
            <a:r>
              <a:rPr kumimoji="1" lang="en-US" altLang="zh-CN" dirty="0"/>
              <a:t>Call connect() with Baidu's IP address</a:t>
            </a:r>
          </a:p>
          <a:p>
            <a:r>
              <a:rPr kumimoji="1" lang="en-US" altLang="zh-CN" dirty="0"/>
              <a:t>But how does the system find next hop?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153-262B-F64A-AF0E-A23B6902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124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5F4213-6575-3744-8189-B736A2853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3289548"/>
            <a:ext cx="4038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753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等线" panose="02010600030101010101" pitchFamily="2" charset="-122"/>
              </a:rPr>
              <a:t>Putting All Together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ea typeface="等线" panose="02010600030101010101" pitchFamily="2" charset="-122"/>
              </a:rPr>
              <a:t>App: I want to send a packet to Baidu, here is the packet with Baidu's IP in its header as target IP,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and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client's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IP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as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source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IP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(Node-C)</a:t>
            </a:r>
          </a:p>
          <a:p>
            <a:endParaRPr kumimoji="1" lang="en-US" altLang="zh-CN" dirty="0">
              <a:ea typeface="等线" panose="02010600030101010101" pitchFamily="2" charset="-122"/>
            </a:endParaRPr>
          </a:p>
          <a:p>
            <a:endParaRPr kumimoji="1" lang="en-US" altLang="zh-CN" dirty="0">
              <a:ea typeface="等线" panose="02010600030101010101" pitchFamily="2" charset="-122"/>
            </a:endParaRPr>
          </a:p>
          <a:p>
            <a:r>
              <a:rPr kumimoji="1" lang="en-US" altLang="zh-CN" dirty="0">
                <a:ea typeface="等线" panose="02010600030101010101" pitchFamily="2" charset="-122"/>
              </a:rPr>
              <a:t>OS: I don't know how to get to Baidu, I'll just send it to the router (gateway). But I cannot change the source IP of the packet, so I'll just change the MAC target address of the packet to the router's MAC address</a:t>
            </a:r>
          </a:p>
          <a:p>
            <a:endParaRPr kumimoji="1" lang="en-US" altLang="zh-CN" dirty="0"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153-262B-F64A-AF0E-A23B6902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125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1B03FE-DC49-6E44-8D0B-6B305B938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2196976"/>
            <a:ext cx="9004300" cy="444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2252F7-8E69-7844-ABEB-E153254DB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4213200"/>
            <a:ext cx="90043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143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a typeface="等线" panose="02010600030101010101" pitchFamily="2" charset="-122"/>
              </a:rPr>
              <a:t>Putting All Together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>
              <a:ea typeface="等线" panose="02010600030101010101" pitchFamily="2" charset="-122"/>
            </a:endParaRPr>
          </a:p>
          <a:p>
            <a:r>
              <a:rPr kumimoji="1" lang="en-US" altLang="zh-CN" dirty="0">
                <a:ea typeface="等线" panose="02010600030101010101" pitchFamily="2" charset="-122"/>
              </a:rPr>
              <a:t>The router-1 (gateway): I get a packet with my MAC as target address. Is it my IP? No… So I'll just forward it to next hop, by changing the target MAC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address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to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next hop's MAC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address (NAT: change source IP and source port as well)</a:t>
            </a:r>
          </a:p>
          <a:p>
            <a:endParaRPr kumimoji="1" lang="en-US" altLang="zh-CN" dirty="0">
              <a:ea typeface="等线" panose="02010600030101010101" pitchFamily="2" charset="-122"/>
            </a:endParaRPr>
          </a:p>
          <a:p>
            <a:r>
              <a:rPr kumimoji="1" lang="en-US" altLang="zh-CN" dirty="0">
                <a:ea typeface="等线" panose="02010600030101010101" pitchFamily="2" charset="-122"/>
              </a:rPr>
              <a:t>Router-2: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I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connect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directly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to Baidu,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I'll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just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change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the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target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MAC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address</a:t>
            </a:r>
            <a:r>
              <a:rPr kumimoji="1" lang="zh-CN" altLang="en-US" dirty="0">
                <a:ea typeface="等线" panose="02010600030101010101" pitchFamily="2" charset="-122"/>
              </a:rPr>
              <a:t> </a:t>
            </a:r>
            <a:r>
              <a:rPr kumimoji="1" lang="en-US" altLang="zh-CN" dirty="0">
                <a:ea typeface="等线" panose="02010600030101010101" pitchFamily="2" charset="-122"/>
              </a:rPr>
              <a:t>to Baidu</a:t>
            </a:r>
            <a:endParaRPr kumimoji="1" lang="zh-CN" altLang="en-US" dirty="0">
              <a:ea typeface="等线" panose="02010600030101010101" pitchFamily="2" charset="-122"/>
            </a:endParaRPr>
          </a:p>
          <a:p>
            <a:endParaRPr kumimoji="1" lang="en-US" altLang="zh-CN" dirty="0"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153-262B-F64A-AF0E-A23B6902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126</a:t>
            </a:fld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050B56F-C44C-C04B-B812-00B5C3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142256"/>
            <a:ext cx="9004300" cy="419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E6BED9-799B-1348-BAE4-B9767788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086472"/>
            <a:ext cx="8991600" cy="419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CBACC10-137A-9F40-9B1C-11E46FC03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4454624"/>
            <a:ext cx="8991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569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ARP Spoofing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Construct spoofed ARP replies</a:t>
            </a:r>
          </a:p>
          <a:p>
            <a:r>
              <a:rPr lang="en-US" altLang="zh-TW" dirty="0"/>
              <a:t>A target computer could be convinced to send frames destined for computer A to instead go to computer B</a:t>
            </a:r>
          </a:p>
          <a:p>
            <a:r>
              <a:rPr lang="en-US" altLang="zh-TW" dirty="0"/>
              <a:t>Computer A will have no idea that this redirection took place</a:t>
            </a:r>
          </a:p>
          <a:p>
            <a:r>
              <a:rPr lang="en-US" altLang="zh-TW" dirty="0"/>
              <a:t>This process of updating a target computer's ARP cache is referred to as "</a:t>
            </a:r>
            <a:r>
              <a:rPr lang="en-US" altLang="zh-TW" dirty="0">
                <a:solidFill>
                  <a:srgbClr val="C00000"/>
                </a:solidFill>
              </a:rPr>
              <a:t>ARP poisoning</a:t>
            </a:r>
            <a:r>
              <a:rPr lang="en-US" altLang="zh-TW" dirty="0"/>
              <a:t>"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153-262B-F64A-AF0E-A23B6902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66341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1060648" y="3369146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MAC:aa:aa:aa:aa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4032448" y="3369146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MAC:bb:bb:bb:bb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6928048" y="3369146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MAC:cc:cc:cc:cc</a:t>
            </a:r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4108648" y="1400646"/>
            <a:ext cx="1524000" cy="571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switch</a:t>
            </a:r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>
            <a:off x="4870648" y="1972146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 flipV="1">
            <a:off x="1822648" y="1654646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 flipV="1">
            <a:off x="1822648" y="1654646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>
            <a:off x="5632648" y="1654646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 flipH="1" flipV="1">
            <a:off x="7842448" y="1654646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graphicFrame>
        <p:nvGraphicFramePr>
          <p:cNvPr id="22594" name="Group 66"/>
          <p:cNvGraphicFramePr>
            <a:graphicFrameLocks noGrp="1"/>
          </p:cNvGraphicFramePr>
          <p:nvPr/>
        </p:nvGraphicFramePr>
        <p:xfrm>
          <a:off x="679648" y="4956646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bb:bb:bb:bb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596" name="Text Box 68"/>
          <p:cNvSpPr txBox="1">
            <a:spLocks noChangeArrowheads="1"/>
          </p:cNvSpPr>
          <p:nvPr/>
        </p:nvSpPr>
        <p:spPr bwMode="auto">
          <a:xfrm>
            <a:off x="1365448" y="4575647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ARP cache</a:t>
            </a:r>
          </a:p>
        </p:txBody>
      </p:sp>
      <p:graphicFrame>
        <p:nvGraphicFramePr>
          <p:cNvPr id="22597" name="Group 69"/>
          <p:cNvGraphicFramePr>
            <a:graphicFrameLocks noGrp="1"/>
          </p:cNvGraphicFramePr>
          <p:nvPr/>
        </p:nvGraphicFramePr>
        <p:xfrm>
          <a:off x="3727648" y="4956646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608" name="Text Box 80"/>
          <p:cNvSpPr txBox="1">
            <a:spLocks noChangeArrowheads="1"/>
          </p:cNvSpPr>
          <p:nvPr/>
        </p:nvSpPr>
        <p:spPr bwMode="auto">
          <a:xfrm>
            <a:off x="4261048" y="4575647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ARP cache</a:t>
            </a:r>
          </a:p>
        </p:txBody>
      </p:sp>
      <p:grpSp>
        <p:nvGrpSpPr>
          <p:cNvPr id="22613" name="Group 85"/>
          <p:cNvGrpSpPr>
            <a:grpSpLocks/>
          </p:cNvGrpSpPr>
          <p:nvPr/>
        </p:nvGrpSpPr>
        <p:grpSpPr bwMode="auto">
          <a:xfrm>
            <a:off x="5940152" y="384646"/>
            <a:ext cx="1905000" cy="1079500"/>
            <a:chOff x="3696" y="240"/>
            <a:chExt cx="1200" cy="57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2610" name="Rectangle 82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MAC:cc:cc:cc:cc</a:t>
              </a:r>
            </a:p>
          </p:txBody>
        </p:sp>
        <p:sp>
          <p:nvSpPr>
            <p:cNvPr id="22612" name="Line 84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grp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endParaRPr>
            </a:p>
          </p:txBody>
        </p:sp>
      </p:grpSp>
      <p:grpSp>
        <p:nvGrpSpPr>
          <p:cNvPr id="22614" name="Group 86"/>
          <p:cNvGrpSpPr>
            <a:grpSpLocks/>
          </p:cNvGrpSpPr>
          <p:nvPr/>
        </p:nvGrpSpPr>
        <p:grpSpPr bwMode="auto">
          <a:xfrm rot="-5423267">
            <a:off x="162758" y="1869553"/>
            <a:ext cx="1587500" cy="1122686"/>
            <a:chOff x="3696" y="240"/>
            <a:chExt cx="1200" cy="57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2615" name="Rectangle 87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MAC:cc:cc:cc:cc</a:t>
              </a:r>
              <a:endPara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endParaRPr>
            </a:p>
          </p:txBody>
        </p:sp>
        <p:sp>
          <p:nvSpPr>
            <p:cNvPr id="22616" name="Line 88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grp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endParaRPr>
            </a:p>
          </p:txBody>
        </p:sp>
      </p:grpSp>
      <p:grpSp>
        <p:nvGrpSpPr>
          <p:cNvPr id="22617" name="Group 89"/>
          <p:cNvGrpSpPr>
            <a:grpSpLocks/>
          </p:cNvGrpSpPr>
          <p:nvPr/>
        </p:nvGrpSpPr>
        <p:grpSpPr bwMode="auto">
          <a:xfrm>
            <a:off x="1802904" y="384646"/>
            <a:ext cx="1905000" cy="1079500"/>
            <a:chOff x="3696" y="240"/>
            <a:chExt cx="1200" cy="57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2618" name="Rectangle 90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Myriad Pro Light SemiCond"/>
                </a:rPr>
                <a:t>MAC:cc:cc:cc:cc</a:t>
              </a:r>
              <a:endPara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endParaRPr>
            </a:p>
          </p:txBody>
        </p:sp>
        <p:sp>
          <p:nvSpPr>
            <p:cNvPr id="22619" name="Line 91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grp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04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1060648" y="3361524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MAC:aa:aa:aa:aa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4032448" y="3361524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MAC:bb:bb:bb:bb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6928048" y="3361524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MAC:cc:cc:cc:cc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57" name="Oval 5"/>
          <p:cNvSpPr>
            <a:spLocks noChangeArrowheads="1"/>
          </p:cNvSpPr>
          <p:nvPr/>
        </p:nvSpPr>
        <p:spPr bwMode="auto">
          <a:xfrm>
            <a:off x="4108648" y="1393024"/>
            <a:ext cx="1524000" cy="571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switch</a:t>
            </a:r>
          </a:p>
        </p:txBody>
      </p:sp>
      <p:sp>
        <p:nvSpPr>
          <p:cNvPr id="23558" name="Line 6"/>
          <p:cNvSpPr>
            <a:spLocks noChangeShapeType="1"/>
          </p:cNvSpPr>
          <p:nvPr/>
        </p:nvSpPr>
        <p:spPr bwMode="auto">
          <a:xfrm>
            <a:off x="4870648" y="1964524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59" name="Line 7"/>
          <p:cNvSpPr>
            <a:spLocks noChangeShapeType="1"/>
          </p:cNvSpPr>
          <p:nvPr/>
        </p:nvSpPr>
        <p:spPr bwMode="auto">
          <a:xfrm flipV="1">
            <a:off x="1822648" y="1647024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60" name="Line 8"/>
          <p:cNvSpPr>
            <a:spLocks noChangeShapeType="1"/>
          </p:cNvSpPr>
          <p:nvPr/>
        </p:nvSpPr>
        <p:spPr bwMode="auto">
          <a:xfrm flipV="1">
            <a:off x="1822648" y="1647024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5632648" y="1647024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 flipH="1" flipV="1">
            <a:off x="7842448" y="1647024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Myriad Pro Light SemiCond"/>
            </a:endParaRPr>
          </a:p>
        </p:txBody>
      </p:sp>
      <p:graphicFrame>
        <p:nvGraphicFramePr>
          <p:cNvPr id="23563" name="Group 11"/>
          <p:cNvGraphicFramePr>
            <a:graphicFrameLocks noGrp="1"/>
          </p:cNvGraphicFramePr>
          <p:nvPr/>
        </p:nvGraphicFramePr>
        <p:xfrm>
          <a:off x="679648" y="4949024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574" name="Text Box 22"/>
          <p:cNvSpPr txBox="1">
            <a:spLocks noChangeArrowheads="1"/>
          </p:cNvSpPr>
          <p:nvPr/>
        </p:nvSpPr>
        <p:spPr bwMode="auto">
          <a:xfrm>
            <a:off x="1365448" y="4568025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ARP cache</a:t>
            </a:r>
          </a:p>
        </p:txBody>
      </p:sp>
      <p:graphicFrame>
        <p:nvGraphicFramePr>
          <p:cNvPr id="23575" name="Group 23"/>
          <p:cNvGraphicFramePr>
            <a:graphicFrameLocks noGrp="1"/>
          </p:cNvGraphicFramePr>
          <p:nvPr/>
        </p:nvGraphicFramePr>
        <p:xfrm>
          <a:off x="3727648" y="4949024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586" name="Text Box 34"/>
          <p:cNvSpPr txBox="1">
            <a:spLocks noChangeArrowheads="1"/>
          </p:cNvSpPr>
          <p:nvPr/>
        </p:nvSpPr>
        <p:spPr bwMode="auto">
          <a:xfrm>
            <a:off x="4261048" y="4568025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ARP cache</a:t>
            </a:r>
          </a:p>
        </p:txBody>
      </p:sp>
      <p:sp>
        <p:nvSpPr>
          <p:cNvPr id="23596" name="Text Box 44"/>
          <p:cNvSpPr txBox="1">
            <a:spLocks noChangeArrowheads="1"/>
          </p:cNvSpPr>
          <p:nvPr/>
        </p:nvSpPr>
        <p:spPr bwMode="auto">
          <a:xfrm>
            <a:off x="924327" y="4262191"/>
            <a:ext cx="24208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Myriad Pro Light SemiCond"/>
              </a:rPr>
              <a:t>A's cache is poisoned</a:t>
            </a:r>
          </a:p>
        </p:txBody>
      </p:sp>
    </p:spTree>
    <p:extLst>
      <p:ext uri="{BB962C8B-B14F-4D97-AF65-F5344CB8AC3E}">
        <p14:creationId xmlns:p14="http://schemas.microsoft.com/office/powerpoint/2010/main" val="1152674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Distributed Routing: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Steps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General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5842992" cy="3771636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Nodes learn about their neighbors via the </a:t>
            </a:r>
            <a:r>
              <a:rPr kumimoji="1" lang="en-US" altLang="zh-CN" dirty="0">
                <a:solidFill>
                  <a:schemeClr val="accent1"/>
                </a:solidFill>
              </a:rPr>
              <a:t>HELLO protocol </a:t>
            </a:r>
          </a:p>
          <a:p>
            <a:pPr marL="342900" indent="-342900">
              <a:buAutoNum type="arabicPeriod"/>
            </a:pPr>
            <a:endParaRPr kumimoji="1" lang="zh-CN" altLang="en-US" dirty="0">
              <a:solidFill>
                <a:srgbClr val="0096FF"/>
              </a:solidFill>
            </a:endParaRPr>
          </a:p>
          <a:p>
            <a:pPr marL="342900" indent="-342900">
              <a:buFontTx/>
              <a:buAutoNum type="arabicPeriod"/>
            </a:pPr>
            <a:r>
              <a:rPr kumimoji="1" lang="en-US" altLang="zh-CN" dirty="0"/>
              <a:t>Nodes learn about other reachable nodes via </a:t>
            </a:r>
            <a:r>
              <a:rPr kumimoji="1" lang="en-US" altLang="zh-CN" dirty="0">
                <a:solidFill>
                  <a:schemeClr val="accent1"/>
                </a:solidFill>
              </a:rPr>
              <a:t>advertisements</a:t>
            </a:r>
            <a:r>
              <a:rPr kumimoji="1" lang="en-US" altLang="zh-CN" dirty="0"/>
              <a:t> </a:t>
            </a:r>
          </a:p>
          <a:p>
            <a:pPr marL="342900" indent="-342900">
              <a:buFontTx/>
              <a:buAutoNum type="arabicPeriod"/>
            </a:pPr>
            <a:endParaRPr kumimoji="1" lang="en-US" altLang="zh-CN" dirty="0"/>
          </a:p>
          <a:p>
            <a:pPr marL="342900" indent="-342900">
              <a:buFontTx/>
              <a:buAutoNum type="arabicPeriod"/>
            </a:pPr>
            <a:r>
              <a:rPr kumimoji="1" lang="en-US" altLang="zh-CN" dirty="0"/>
              <a:t>Nodes determine the </a:t>
            </a:r>
            <a:r>
              <a:rPr kumimoji="1" lang="en-US" altLang="zh-CN" dirty="0">
                <a:solidFill>
                  <a:schemeClr val="accent1"/>
                </a:solidFill>
              </a:rPr>
              <a:t>minimum-cost</a:t>
            </a:r>
            <a:r>
              <a:rPr kumimoji="1" lang="en-US" altLang="zh-CN" dirty="0"/>
              <a:t> routes (of the routes they know about)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4543BFB-790D-1745-9F74-FEA863841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220" y="841276"/>
            <a:ext cx="1744399" cy="113935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5A7FD69-9BAC-5545-B23D-275F74171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7" y="2281436"/>
            <a:ext cx="1776402" cy="118955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A8F9A93-58FE-974C-9D52-4A3192665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220" y="3797609"/>
            <a:ext cx="1696188" cy="113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42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ARP Spoofing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Now all the packets that A intends to send to B will go to the hacker's machine</a:t>
            </a:r>
          </a:p>
          <a:p>
            <a:r>
              <a:rPr lang="en-US" altLang="zh-TW" dirty="0"/>
              <a:t>Cache entry would expire, so it needs to be updated by sending the ARP reply again</a:t>
            </a:r>
          </a:p>
          <a:p>
            <a:pPr lvl="1"/>
            <a:r>
              <a:rPr lang="en-US" altLang="zh-TW" dirty="0"/>
              <a:t>How often?</a:t>
            </a:r>
          </a:p>
          <a:p>
            <a:pPr lvl="1"/>
            <a:r>
              <a:rPr lang="en-US" altLang="zh-TW" dirty="0"/>
              <a:t> depends on the particular system</a:t>
            </a:r>
          </a:p>
          <a:p>
            <a:pPr lvl="1"/>
            <a:r>
              <a:rPr lang="en-US" altLang="zh-TW" dirty="0"/>
              <a:t>Usually every 40s should be sufficient</a:t>
            </a:r>
          </a:p>
          <a:p>
            <a:r>
              <a:rPr lang="en-US" altLang="zh-TW" dirty="0"/>
              <a:t>In addition the hacker may not want his Ethernet driver talk too much</a:t>
            </a:r>
          </a:p>
          <a:p>
            <a:pPr lvl="1"/>
            <a:r>
              <a:rPr lang="en-US" altLang="zh-TW" dirty="0"/>
              <a:t>Accomplish with </a:t>
            </a:r>
            <a:r>
              <a:rPr lang="en-US" altLang="zh-TW" dirty="0">
                <a:solidFill>
                  <a:srgbClr val="FF0000"/>
                </a:solidFill>
              </a:rPr>
              <a:t>ifconfig -</a:t>
            </a:r>
            <a:r>
              <a:rPr lang="en-US" altLang="zh-TW" dirty="0" err="1">
                <a:solidFill>
                  <a:srgbClr val="FF0000"/>
                </a:solidFill>
              </a:rPr>
              <a:t>arp</a:t>
            </a:r>
            <a:endParaRPr lang="en-US" altLang="zh-TW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153-262B-F64A-AF0E-A23B6902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22986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Man-in-the-Middle Attack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tabLst>
                <a:tab pos="1612900" algn="l"/>
              </a:tabLst>
            </a:pPr>
            <a:r>
              <a:rPr lang="en-US" altLang="zh-TW" dirty="0"/>
              <a:t>A hacker inserts his computer between the communications path of two target computers</a:t>
            </a:r>
          </a:p>
          <a:p>
            <a:pPr>
              <a:tabLst>
                <a:tab pos="1612900" algn="l"/>
              </a:tabLst>
            </a:pPr>
            <a:r>
              <a:rPr lang="en-US" altLang="zh-TW" dirty="0"/>
              <a:t>The hacker will forward frames between the two target computers so communications are not interrupted</a:t>
            </a:r>
          </a:p>
          <a:p>
            <a:pPr>
              <a:tabLst>
                <a:tab pos="1612900" algn="l"/>
              </a:tabLst>
            </a:pPr>
            <a:r>
              <a:rPr lang="en-US" altLang="zh-TW" dirty="0"/>
              <a:t>E.g., Hunt, Ettercap</a:t>
            </a:r>
            <a:r>
              <a:rPr lang="en-US" altLang="zh-CN" dirty="0"/>
              <a:t>,</a:t>
            </a:r>
            <a:r>
              <a:rPr lang="en-US" altLang="zh-TW" dirty="0"/>
              <a:t> etc</a:t>
            </a:r>
            <a:r>
              <a:rPr lang="en-US" altLang="zh-CN" dirty="0"/>
              <a:t>.</a:t>
            </a:r>
            <a:endParaRPr lang="en-US" altLang="zh-TW" dirty="0"/>
          </a:p>
          <a:p>
            <a:pPr lvl="1">
              <a:tabLst>
                <a:tab pos="1612900" algn="l"/>
              </a:tabLst>
            </a:pPr>
            <a:r>
              <a:rPr lang="en-US" altLang="zh-TW" dirty="0"/>
              <a:t>Can be obtained easily in many web archives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153-262B-F64A-AF0E-A23B6902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997118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Man-in-the-Middle Attack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/>
            <a:r>
              <a:rPr lang="en-US" altLang="zh-TW" dirty="0"/>
              <a:t>The attack is performed as follows:</a:t>
            </a:r>
          </a:p>
          <a:p>
            <a:pPr marL="990600" lvl="1" indent="-533400"/>
            <a:r>
              <a:rPr lang="en-US" altLang="zh-TW" dirty="0"/>
              <a:t>Suppose X is the hacker's computer</a:t>
            </a:r>
          </a:p>
          <a:p>
            <a:pPr marL="990600" lvl="1" indent="-533400"/>
            <a:r>
              <a:rPr lang="en-US" altLang="zh-TW" dirty="0"/>
              <a:t>T1 and T2 are the targets</a:t>
            </a:r>
          </a:p>
          <a:p>
            <a:pPr marL="990600" lvl="1" indent="-533400">
              <a:buFontTx/>
              <a:buAutoNum type="arabicPeriod"/>
            </a:pPr>
            <a:r>
              <a:rPr lang="en-US" altLang="zh-TW" dirty="0"/>
              <a:t>X poisons the ARP cache of T1 and T2</a:t>
            </a:r>
          </a:p>
          <a:p>
            <a:pPr marL="990600" lvl="1" indent="-533400">
              <a:buFontTx/>
              <a:buAutoNum type="arabicPeriod"/>
            </a:pPr>
            <a:r>
              <a:rPr lang="en-US" altLang="zh-TW" dirty="0"/>
              <a:t>T1 associates T2's IP with X's MAC</a:t>
            </a:r>
          </a:p>
          <a:p>
            <a:pPr marL="990600" lvl="1" indent="-533400">
              <a:buFontTx/>
              <a:buAutoNum type="arabicPeriod"/>
            </a:pPr>
            <a:r>
              <a:rPr lang="en-US" altLang="zh-TW" dirty="0"/>
              <a:t>T2 associates T1's IP with X's MAC</a:t>
            </a:r>
          </a:p>
          <a:p>
            <a:pPr marL="990600" lvl="1" indent="-533400">
              <a:buFontTx/>
              <a:buAutoNum type="arabicPeriod"/>
            </a:pPr>
            <a:r>
              <a:rPr lang="en-US" altLang="zh-TW" dirty="0"/>
              <a:t>All of T1 and T2's traffic will then go to X first, instead of directly to each other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153-262B-F64A-AF0E-A23B6902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3296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MAC:aa:aa:aa:aa</a:t>
            </a: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MAC:bb:bb:bb:bb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MAC:cc:cc:cc:cc</a:t>
            </a:r>
          </a:p>
        </p:txBody>
      </p:sp>
      <p:sp>
        <p:nvSpPr>
          <p:cNvPr id="27653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switch</a:t>
            </a:r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7659" name="Group 11"/>
          <p:cNvGraphicFramePr>
            <a:graphicFrameLocks noGrp="1"/>
          </p:cNvGraphicFramePr>
          <p:nvPr/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bb:bb:bb:bb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70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aphicFrame>
        <p:nvGraphicFramePr>
          <p:cNvPr id="27671" name="Group 23"/>
          <p:cNvGraphicFramePr>
            <a:graphicFrameLocks noGrp="1"/>
          </p:cNvGraphicFramePr>
          <p:nvPr/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682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pSp>
        <p:nvGrpSpPr>
          <p:cNvPr id="27683" name="Group 35"/>
          <p:cNvGrpSpPr>
            <a:grpSpLocks/>
          </p:cNvGrpSpPr>
          <p:nvPr/>
        </p:nvGrpSpPr>
        <p:grpSpPr bwMode="auto">
          <a:xfrm>
            <a:off x="5867400" y="49808"/>
            <a:ext cx="1905000" cy="1079500"/>
            <a:chOff x="3696" y="240"/>
            <a:chExt cx="1200" cy="57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7684" name="Rectangle 36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MAC:cc:cc:cc:cc</a:t>
              </a:r>
            </a:p>
          </p:txBody>
        </p:sp>
        <p:sp>
          <p:nvSpPr>
            <p:cNvPr id="27685" name="Line 37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grp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7686" name="Group 38"/>
          <p:cNvGrpSpPr>
            <a:grpSpLocks/>
          </p:cNvGrpSpPr>
          <p:nvPr/>
        </p:nvGrpSpPr>
        <p:grpSpPr bwMode="auto">
          <a:xfrm rot="-5423267">
            <a:off x="-275855" y="1490137"/>
            <a:ext cx="1920875" cy="914400"/>
            <a:chOff x="3706" y="240"/>
            <a:chExt cx="1452" cy="57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7687" name="Rectangle 39"/>
            <p:cNvSpPr>
              <a:spLocks noChangeArrowheads="1"/>
            </p:cNvSpPr>
            <p:nvPr/>
          </p:nvSpPr>
          <p:spPr bwMode="auto">
            <a:xfrm>
              <a:off x="3706" y="240"/>
              <a:ext cx="1452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MAC:cc:cc:cc:cc</a:t>
              </a:r>
              <a:endPara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688" name="Line 40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grp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7689" name="Group 41"/>
          <p:cNvGrpSpPr>
            <a:grpSpLocks/>
          </p:cNvGrpSpPr>
          <p:nvPr/>
        </p:nvGrpSpPr>
        <p:grpSpPr bwMode="auto">
          <a:xfrm>
            <a:off x="1371600" y="49808"/>
            <a:ext cx="1905000" cy="1079500"/>
            <a:chOff x="3696" y="240"/>
            <a:chExt cx="1200" cy="57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7690" name="Rectangle 42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Spoofed ARP reply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IP:10.0.0.2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MAC:cc:cc:cc:cc</a:t>
              </a:r>
              <a:endPara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691" name="Line 43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grp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91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MAC:aa:aa:aa:aa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MAC:bb:bb:bb:bb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MAC:cc:cc:cc:cc</a:t>
            </a:r>
          </a:p>
        </p:txBody>
      </p:sp>
      <p:sp>
        <p:nvSpPr>
          <p:cNvPr id="30725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switch</a:t>
            </a:r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729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0731" name="Group 11"/>
          <p:cNvGraphicFramePr>
            <a:graphicFrameLocks noGrp="1"/>
          </p:cNvGraphicFramePr>
          <p:nvPr/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742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aphicFrame>
        <p:nvGraphicFramePr>
          <p:cNvPr id="30743" name="Group 23"/>
          <p:cNvGraphicFramePr>
            <a:graphicFrameLocks noGrp="1"/>
          </p:cNvGraphicFramePr>
          <p:nvPr/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754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sp>
        <p:nvSpPr>
          <p:cNvPr id="30755" name="Text Box 35"/>
          <p:cNvSpPr txBox="1">
            <a:spLocks noChangeArrowheads="1"/>
          </p:cNvSpPr>
          <p:nvPr/>
        </p:nvSpPr>
        <p:spPr bwMode="auto">
          <a:xfrm>
            <a:off x="212725" y="5177896"/>
            <a:ext cx="2398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T1's cache is poisoned</a:t>
            </a:r>
          </a:p>
        </p:txBody>
      </p:sp>
    </p:spTree>
    <p:extLst>
      <p:ext uri="{BB962C8B-B14F-4D97-AF65-F5344CB8AC3E}">
        <p14:creationId xmlns:p14="http://schemas.microsoft.com/office/powerpoint/2010/main" val="30632757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MAC:aa:aa:aa:aa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MAC:bb:bb:bb:bb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MAC:cc:cc:cc:cc</a:t>
            </a:r>
          </a:p>
        </p:txBody>
      </p:sp>
      <p:sp>
        <p:nvSpPr>
          <p:cNvPr id="31749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switch</a:t>
            </a:r>
          </a:p>
        </p:txBody>
      </p:sp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753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1754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1755" name="Group 11"/>
          <p:cNvGraphicFramePr>
            <a:graphicFrameLocks noGrp="1"/>
          </p:cNvGraphicFramePr>
          <p:nvPr/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766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aphicFrame>
        <p:nvGraphicFramePr>
          <p:cNvPr id="31767" name="Group 23"/>
          <p:cNvGraphicFramePr>
            <a:graphicFrameLocks noGrp="1"/>
          </p:cNvGraphicFramePr>
          <p:nvPr/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aa:aa:aa:aa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778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pSp>
        <p:nvGrpSpPr>
          <p:cNvPr id="31779" name="Group 35"/>
          <p:cNvGrpSpPr>
            <a:grpSpLocks/>
          </p:cNvGrpSpPr>
          <p:nvPr/>
        </p:nvGrpSpPr>
        <p:grpSpPr bwMode="auto">
          <a:xfrm>
            <a:off x="5867400" y="49808"/>
            <a:ext cx="1905000" cy="1079500"/>
            <a:chOff x="3696" y="240"/>
            <a:chExt cx="1200" cy="57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31780" name="Rectangle 36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Forged ARP replies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IP:10.0.0.1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MAC:cc:cc:cc:cc</a:t>
              </a:r>
              <a:endPara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81" name="Line 37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grp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1788" name="Group 44"/>
          <p:cNvGrpSpPr>
            <a:grpSpLocks/>
          </p:cNvGrpSpPr>
          <p:nvPr/>
        </p:nvGrpSpPr>
        <p:grpSpPr bwMode="auto">
          <a:xfrm rot="-5423267">
            <a:off x="2635250" y="1733550"/>
            <a:ext cx="1587500" cy="914400"/>
            <a:chOff x="3696" y="240"/>
            <a:chExt cx="1200" cy="57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31789" name="Rectangle 45"/>
            <p:cNvSpPr>
              <a:spLocks noChangeArrowheads="1"/>
            </p:cNvSpPr>
            <p:nvPr/>
          </p:nvSpPr>
          <p:spPr bwMode="auto">
            <a:xfrm>
              <a:off x="3696" y="240"/>
              <a:ext cx="1200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Forged ARP replies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IP:10.0.0.1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MAC:cc:cc:cc:cc</a:t>
              </a:r>
              <a:endPara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790" name="Line 46"/>
            <p:cNvSpPr>
              <a:spLocks noChangeShapeType="1"/>
            </p:cNvSpPr>
            <p:nvPr/>
          </p:nvSpPr>
          <p:spPr bwMode="auto">
            <a:xfrm flipH="1">
              <a:off x="3744" y="816"/>
              <a:ext cx="960" cy="0"/>
            </a:xfrm>
            <a:prstGeom prst="line">
              <a:avLst/>
            </a:prstGeom>
            <a:grp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83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MAC:aa:aa:aa:aa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MAC:bb:bb:bb:bb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MAC:cc:cc:cc:cc</a:t>
            </a:r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switch</a:t>
            </a:r>
          </a:p>
        </p:txBody>
      </p:sp>
      <p:sp>
        <p:nvSpPr>
          <p:cNvPr id="32774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777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778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2779" name="Group 11"/>
          <p:cNvGraphicFramePr>
            <a:graphicFrameLocks noGrp="1"/>
          </p:cNvGraphicFramePr>
          <p:nvPr/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790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aphicFrame>
        <p:nvGraphicFramePr>
          <p:cNvPr id="32791" name="Group 23"/>
          <p:cNvGraphicFramePr>
            <a:graphicFrameLocks noGrp="1"/>
          </p:cNvGraphicFramePr>
          <p:nvPr/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802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sp>
        <p:nvSpPr>
          <p:cNvPr id="32803" name="Text Box 35"/>
          <p:cNvSpPr txBox="1">
            <a:spLocks noChangeArrowheads="1"/>
          </p:cNvSpPr>
          <p:nvPr/>
        </p:nvSpPr>
        <p:spPr bwMode="auto">
          <a:xfrm>
            <a:off x="3200400" y="5207000"/>
            <a:ext cx="23984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T2's cache is poisoned</a:t>
            </a:r>
          </a:p>
        </p:txBody>
      </p:sp>
    </p:spTree>
    <p:extLst>
      <p:ext uri="{BB962C8B-B14F-4D97-AF65-F5344CB8AC3E}">
        <p14:creationId xmlns:p14="http://schemas.microsoft.com/office/powerpoint/2010/main" val="18380390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MAC:aa:aa:aa:aa</a:t>
            </a: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MAC:bb:bb:bb:bb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MAC:cc:cc:cc:cc</a:t>
            </a:r>
          </a:p>
        </p:txBody>
      </p:sp>
      <p:sp>
        <p:nvSpPr>
          <p:cNvPr id="34821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switch</a:t>
            </a:r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23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4827" name="Group 11"/>
          <p:cNvGraphicFramePr>
            <a:graphicFrameLocks noGrp="1"/>
          </p:cNvGraphicFramePr>
          <p:nvPr/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38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aphicFrame>
        <p:nvGraphicFramePr>
          <p:cNvPr id="34839" name="Group 23"/>
          <p:cNvGraphicFramePr>
            <a:graphicFrameLocks noGrp="1"/>
          </p:cNvGraphicFramePr>
          <p:nvPr/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850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sp>
        <p:nvSpPr>
          <p:cNvPr id="34854" name="Line 38"/>
          <p:cNvSpPr>
            <a:spLocks noChangeShapeType="1"/>
          </p:cNvSpPr>
          <p:nvPr/>
        </p:nvSpPr>
        <p:spPr bwMode="auto">
          <a:xfrm flipV="1">
            <a:off x="914400" y="444500"/>
            <a:ext cx="0" cy="2286000"/>
          </a:xfrm>
          <a:prstGeom prst="line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58" name="Line 42"/>
          <p:cNvSpPr>
            <a:spLocks noChangeShapeType="1"/>
          </p:cNvSpPr>
          <p:nvPr/>
        </p:nvSpPr>
        <p:spPr bwMode="auto">
          <a:xfrm>
            <a:off x="914400" y="444500"/>
            <a:ext cx="7162800" cy="0"/>
          </a:xfrm>
          <a:prstGeom prst="line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59" name="Line 43"/>
          <p:cNvSpPr>
            <a:spLocks noChangeShapeType="1"/>
          </p:cNvSpPr>
          <p:nvPr/>
        </p:nvSpPr>
        <p:spPr bwMode="auto">
          <a:xfrm>
            <a:off x="8077200" y="444500"/>
            <a:ext cx="0" cy="2286000"/>
          </a:xfrm>
          <a:prstGeom prst="line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60" name="Text Box 44"/>
          <p:cNvSpPr txBox="1">
            <a:spLocks noChangeArrowheads="1"/>
          </p:cNvSpPr>
          <p:nvPr/>
        </p:nvSpPr>
        <p:spPr bwMode="auto">
          <a:xfrm>
            <a:off x="2743201" y="0"/>
            <a:ext cx="33826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Message intended to send to T2</a:t>
            </a:r>
          </a:p>
        </p:txBody>
      </p:sp>
      <p:sp>
        <p:nvSpPr>
          <p:cNvPr id="34862" name="Line 46"/>
          <p:cNvSpPr>
            <a:spLocks noChangeShapeType="1"/>
          </p:cNvSpPr>
          <p:nvPr/>
        </p:nvSpPr>
        <p:spPr bwMode="auto">
          <a:xfrm flipV="1">
            <a:off x="6934200" y="1651000"/>
            <a:ext cx="0" cy="1206500"/>
          </a:xfrm>
          <a:prstGeom prst="line">
            <a:avLst/>
          </a:prstGeom>
          <a:noFill/>
          <a:ln w="38100">
            <a:solidFill>
              <a:schemeClr val="accent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64" name="Line 48"/>
          <p:cNvSpPr>
            <a:spLocks noChangeShapeType="1"/>
          </p:cNvSpPr>
          <p:nvPr/>
        </p:nvSpPr>
        <p:spPr bwMode="auto">
          <a:xfrm flipH="1">
            <a:off x="5029200" y="1651000"/>
            <a:ext cx="1905000" cy="0"/>
          </a:xfrm>
          <a:prstGeom prst="line">
            <a:avLst/>
          </a:prstGeom>
          <a:noFill/>
          <a:ln w="38100">
            <a:solidFill>
              <a:schemeClr val="accent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65" name="Line 49"/>
          <p:cNvSpPr>
            <a:spLocks noChangeShapeType="1"/>
          </p:cNvSpPr>
          <p:nvPr/>
        </p:nvSpPr>
        <p:spPr bwMode="auto">
          <a:xfrm>
            <a:off x="5029200" y="1651000"/>
            <a:ext cx="0" cy="1143000"/>
          </a:xfrm>
          <a:prstGeom prst="line">
            <a:avLst/>
          </a:prstGeom>
          <a:noFill/>
          <a:ln w="38100">
            <a:solidFill>
              <a:schemeClr val="accent1"/>
            </a:solidFill>
            <a:prstDash val="dash"/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866" name="Text Box 50"/>
          <p:cNvSpPr txBox="1">
            <a:spLocks noChangeArrowheads="1"/>
          </p:cNvSpPr>
          <p:nvPr/>
        </p:nvSpPr>
        <p:spPr bwMode="auto">
          <a:xfrm>
            <a:off x="5181600" y="1841500"/>
            <a:ext cx="124906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 will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relay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147010632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685800" y="2984500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MAC:aa:aa:aa:aa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3657600" y="2984500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MAC:bb:bb:bb:bb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6553200" y="2984500"/>
            <a:ext cx="1676400" cy="889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IP:10.0.0.3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MAC:cc:cc:cc:cc</a:t>
            </a:r>
          </a:p>
        </p:txBody>
      </p:sp>
      <p:sp>
        <p:nvSpPr>
          <p:cNvPr id="35845" name="Oval 5"/>
          <p:cNvSpPr>
            <a:spLocks noChangeArrowheads="1"/>
          </p:cNvSpPr>
          <p:nvPr/>
        </p:nvSpPr>
        <p:spPr bwMode="auto">
          <a:xfrm>
            <a:off x="3733800" y="1016000"/>
            <a:ext cx="1524000" cy="5715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switch</a:t>
            </a:r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4495800" y="1587500"/>
            <a:ext cx="0" cy="139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 flipV="1">
            <a:off x="14478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 flipV="1">
            <a:off x="144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49" name="Line 9"/>
          <p:cNvSpPr>
            <a:spLocks noChangeShapeType="1"/>
          </p:cNvSpPr>
          <p:nvPr/>
        </p:nvSpPr>
        <p:spPr bwMode="auto">
          <a:xfrm>
            <a:off x="5257800" y="12700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50" name="Line 10"/>
          <p:cNvSpPr>
            <a:spLocks noChangeShapeType="1"/>
          </p:cNvSpPr>
          <p:nvPr/>
        </p:nvSpPr>
        <p:spPr bwMode="auto">
          <a:xfrm flipH="1" flipV="1">
            <a:off x="7467600" y="1270000"/>
            <a:ext cx="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35851" name="Group 11"/>
          <p:cNvGraphicFramePr>
            <a:graphicFrameLocks noGrp="1"/>
          </p:cNvGraphicFramePr>
          <p:nvPr/>
        </p:nvGraphicFramePr>
        <p:xfrm>
          <a:off x="304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10.0.0.2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862" name="Text Box 22"/>
          <p:cNvSpPr txBox="1">
            <a:spLocks noChangeArrowheads="1"/>
          </p:cNvSpPr>
          <p:nvPr/>
        </p:nvSpPr>
        <p:spPr bwMode="auto">
          <a:xfrm>
            <a:off x="9906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graphicFrame>
        <p:nvGraphicFramePr>
          <p:cNvPr id="35863" name="Group 23"/>
          <p:cNvGraphicFramePr>
            <a:graphicFrameLocks noGrp="1"/>
          </p:cNvGraphicFramePr>
          <p:nvPr/>
        </p:nvGraphicFramePr>
        <p:xfrm>
          <a:off x="3352800" y="4572000"/>
          <a:ext cx="2438400" cy="56515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IP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MAC</a:t>
                      </a: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10.0.0.1</a:t>
                      </a:r>
                    </a:p>
                  </a:txBody>
                  <a:tcPr marT="38100" marB="381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新細明體" charset="0"/>
                        </a:rPr>
                        <a:t>cc:cc:cc:cc</a:t>
                      </a:r>
                      <a:endParaRPr kumimoji="1" lang="en-US" altLang="zh-TW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新細明體" charset="0"/>
                      </a:endParaRPr>
                    </a:p>
                  </a:txBody>
                  <a:tcPr marT="38100" marB="381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5874" name="Text Box 34"/>
          <p:cNvSpPr txBox="1">
            <a:spLocks noChangeArrowheads="1"/>
          </p:cNvSpPr>
          <p:nvPr/>
        </p:nvSpPr>
        <p:spPr bwMode="auto">
          <a:xfrm>
            <a:off x="3886200" y="4191001"/>
            <a:ext cx="1223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cache</a:t>
            </a:r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 flipV="1">
            <a:off x="914400" y="444500"/>
            <a:ext cx="0" cy="2286000"/>
          </a:xfrm>
          <a:prstGeom prst="line">
            <a:avLst/>
          </a:prstGeom>
          <a:noFill/>
          <a:ln w="38100">
            <a:solidFill>
              <a:schemeClr val="accent1"/>
            </a:solidFill>
            <a:prstDash val="dash"/>
            <a:round/>
            <a:headEnd type="triangle" w="lg" len="lg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>
            <a:off x="914400" y="444500"/>
            <a:ext cx="7162800" cy="0"/>
          </a:xfrm>
          <a:prstGeom prst="line">
            <a:avLst/>
          </a:prstGeom>
          <a:noFill/>
          <a:ln w="38100">
            <a:solidFill>
              <a:schemeClr val="accent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>
            <a:off x="8077200" y="444500"/>
            <a:ext cx="0" cy="2286000"/>
          </a:xfrm>
          <a:prstGeom prst="line">
            <a:avLst/>
          </a:prstGeom>
          <a:noFill/>
          <a:ln w="38100">
            <a:solidFill>
              <a:schemeClr val="accent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78" name="Text Box 38"/>
          <p:cNvSpPr txBox="1">
            <a:spLocks noChangeArrowheads="1"/>
          </p:cNvSpPr>
          <p:nvPr/>
        </p:nvSpPr>
        <p:spPr bwMode="auto">
          <a:xfrm>
            <a:off x="2743201" y="0"/>
            <a:ext cx="30957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Hacker will relay the message</a:t>
            </a:r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 flipV="1">
            <a:off x="6934200" y="1651000"/>
            <a:ext cx="0" cy="12065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 type="triangle" w="lg" len="lg"/>
            <a:tailEnd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882" name="Text Box 42"/>
          <p:cNvSpPr txBox="1">
            <a:spLocks noChangeArrowheads="1"/>
          </p:cNvSpPr>
          <p:nvPr/>
        </p:nvSpPr>
        <p:spPr bwMode="auto">
          <a:xfrm>
            <a:off x="5181600" y="1841500"/>
            <a:ext cx="133562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Message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intended 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send to T1</a:t>
            </a:r>
          </a:p>
        </p:txBody>
      </p:sp>
      <p:sp>
        <p:nvSpPr>
          <p:cNvPr id="35883" name="Line 43"/>
          <p:cNvSpPr>
            <a:spLocks noChangeShapeType="1"/>
          </p:cNvSpPr>
          <p:nvPr/>
        </p:nvSpPr>
        <p:spPr bwMode="auto">
          <a:xfrm>
            <a:off x="5029200" y="1651000"/>
            <a:ext cx="0" cy="120650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Line 48"/>
          <p:cNvSpPr>
            <a:spLocks noChangeShapeType="1"/>
          </p:cNvSpPr>
          <p:nvPr/>
        </p:nvSpPr>
        <p:spPr bwMode="auto">
          <a:xfrm flipH="1">
            <a:off x="5029200" y="1651000"/>
            <a:ext cx="1905000" cy="0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04719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Defenses against ARP Spoofing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No Universal defense (!)</a:t>
            </a:r>
          </a:p>
          <a:p>
            <a:r>
              <a:rPr lang="en-US" altLang="zh-TW" dirty="0"/>
              <a:t>Use static ARP entries</a:t>
            </a:r>
          </a:p>
          <a:p>
            <a:pPr lvl="1"/>
            <a:r>
              <a:rPr lang="en-US" altLang="zh-TW" dirty="0"/>
              <a:t>Cannot be updated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TW" dirty="0"/>
              <a:t>Spoofed ARP replies are ignored</a:t>
            </a:r>
          </a:p>
          <a:p>
            <a:pPr lvl="1"/>
            <a:r>
              <a:rPr lang="en-US" altLang="zh-TW" dirty="0"/>
              <a:t>ARP table needs a static entry for each machine on the network</a:t>
            </a:r>
          </a:p>
          <a:p>
            <a:pPr lvl="1"/>
            <a:r>
              <a:rPr lang="en-US" altLang="zh-TW" dirty="0"/>
              <a:t>Large overhead</a:t>
            </a:r>
          </a:p>
          <a:p>
            <a:pPr lvl="2"/>
            <a:r>
              <a:rPr lang="en-US" altLang="zh-TW" dirty="0"/>
              <a:t>Deploying these tables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r>
              <a:rPr lang="en-US" altLang="zh-TW" dirty="0"/>
              <a:t>Keep the table up-to-date</a:t>
            </a:r>
          </a:p>
          <a:p>
            <a:r>
              <a:rPr lang="en-US" altLang="zh-TW" dirty="0" err="1"/>
              <a:t>Arpwatch</a:t>
            </a:r>
            <a:endParaRPr lang="en-US" altLang="zh-TW" dirty="0"/>
          </a:p>
          <a:p>
            <a:pPr lvl="1"/>
            <a:r>
              <a:rPr lang="en-US" altLang="zh-CN" dirty="0"/>
              <a:t>A free UNIX program which listens for ARP replies on a network</a:t>
            </a:r>
          </a:p>
          <a:p>
            <a:pPr lvl="1"/>
            <a:r>
              <a:rPr lang="en-US" altLang="zh-CN" dirty="0"/>
              <a:t>Build a table of IP/MAC associations and store it in a file</a:t>
            </a:r>
          </a:p>
          <a:p>
            <a:pPr lvl="1"/>
            <a:r>
              <a:rPr lang="en-US" altLang="zh-CN" dirty="0"/>
              <a:t>When a MAC/IP pair changes (flip-flop), an email is sent to an administrator</a:t>
            </a:r>
          </a:p>
          <a:p>
            <a:endParaRPr lang="en-US" altLang="zh-TW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D62153-262B-F64A-AF0E-A23B6902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1876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Routing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Protocol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3771636"/>
          </a:xfrm>
        </p:spPr>
        <p:txBody>
          <a:bodyPr>
            <a:normAutofit/>
          </a:bodyPr>
          <a:lstStyle/>
          <a:p>
            <a:r>
              <a:rPr kumimoji="1" lang="en-US" altLang="zh-CN" sz="1600" dirty="0"/>
              <a:t>Protocol 1: </a:t>
            </a:r>
            <a:r>
              <a:rPr kumimoji="1" lang="en-US" altLang="zh-CN" sz="1600" dirty="0">
                <a:solidFill>
                  <a:srgbClr val="0096FF"/>
                </a:solidFill>
              </a:rPr>
              <a:t>Link-state</a:t>
            </a:r>
          </a:p>
          <a:p>
            <a:pPr lvl="1"/>
            <a:r>
              <a:rPr kumimoji="1" lang="en-US" altLang="zh-CN" sz="1600" dirty="0"/>
              <a:t>A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node's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advertisements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contain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list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its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neighbors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and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its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link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costs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to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those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nodes</a:t>
            </a:r>
          </a:p>
          <a:p>
            <a:pPr lvl="1"/>
            <a:r>
              <a:rPr kumimoji="1" lang="en-US" altLang="zh-CN" sz="1600" dirty="0"/>
              <a:t>Nodes advertise to </a:t>
            </a:r>
            <a:r>
              <a:rPr kumimoji="1" lang="en-US" altLang="zh-CN" sz="1600" u="sng" dirty="0"/>
              <a:t>everyone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their </a:t>
            </a:r>
            <a:r>
              <a:rPr kumimoji="1" lang="en-US" altLang="zh-CN" sz="1600" u="sng" dirty="0"/>
              <a:t>costs to their neighbors</a:t>
            </a:r>
            <a:endParaRPr kumimoji="1" lang="zh-CN" altLang="en-US" sz="1600" u="sng" dirty="0"/>
          </a:p>
          <a:p>
            <a:pPr lvl="2"/>
            <a:r>
              <a:rPr kumimoji="1" lang="en-US" altLang="zh-CN" sz="1600" dirty="0"/>
              <a:t>via </a:t>
            </a:r>
            <a:r>
              <a:rPr kumimoji="1" lang="en-US" altLang="zh-CN" sz="1600" i="1" dirty="0">
                <a:solidFill>
                  <a:srgbClr val="C00000"/>
                </a:solidFill>
              </a:rPr>
              <a:t>flooding</a:t>
            </a:r>
            <a:endParaRPr kumimoji="1" lang="zh-CN" altLang="en-US" sz="1600" i="1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sz="1600" dirty="0"/>
              <a:t>Integrate using </a:t>
            </a:r>
            <a:r>
              <a:rPr kumimoji="1" lang="en-US" altLang="zh-CN" sz="1600" b="1" dirty="0"/>
              <a:t>Dijkstra's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shortest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path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algorithm</a:t>
            </a:r>
          </a:p>
          <a:p>
            <a:pPr lvl="1"/>
            <a:endParaRPr kumimoji="1" lang="en-US" altLang="zh-CN" sz="1600" b="1" dirty="0"/>
          </a:p>
          <a:p>
            <a:r>
              <a:rPr kumimoji="1" lang="en-US" altLang="zh-CN" sz="1600" dirty="0"/>
              <a:t>Protocol 2: </a:t>
            </a:r>
            <a:r>
              <a:rPr kumimoji="1" lang="en-US" altLang="zh-CN" sz="1600" dirty="0">
                <a:solidFill>
                  <a:srgbClr val="0096FF"/>
                </a:solidFill>
              </a:rPr>
              <a:t>Distance-vector</a:t>
            </a:r>
          </a:p>
          <a:p>
            <a:pPr lvl="1"/>
            <a:r>
              <a:rPr kumimoji="1" lang="en-US" altLang="zh-CN" sz="1600" dirty="0"/>
              <a:t>Nodes advertise to </a:t>
            </a:r>
            <a:r>
              <a:rPr kumimoji="1" lang="en-US" altLang="zh-CN" sz="1600" u="sng" dirty="0"/>
              <a:t>neighbors</a:t>
            </a:r>
            <a:r>
              <a:rPr kumimoji="1" lang="en-US" altLang="zh-CN" sz="1600" dirty="0"/>
              <a:t> with their </a:t>
            </a:r>
            <a:r>
              <a:rPr kumimoji="1" lang="en-US" altLang="zh-CN" sz="1600" u="sng" dirty="0"/>
              <a:t>cost to all known nodes</a:t>
            </a:r>
            <a:endParaRPr kumimoji="1" lang="zh-CN" altLang="en-US" sz="1600" u="sng" dirty="0"/>
          </a:p>
          <a:p>
            <a:pPr lvl="1"/>
            <a:r>
              <a:rPr kumimoji="1" lang="en-US" altLang="zh-CN" sz="1600" dirty="0"/>
              <a:t>Update routes via </a:t>
            </a:r>
            <a:r>
              <a:rPr kumimoji="1" lang="en-US" altLang="zh-CN" sz="1600" b="1" dirty="0"/>
              <a:t>Bellman-Ford</a:t>
            </a:r>
            <a:r>
              <a:rPr kumimoji="1" lang="zh-CN" altLang="en-US" sz="1600" b="1" dirty="0"/>
              <a:t> </a:t>
            </a:r>
            <a:r>
              <a:rPr kumimoji="1" lang="en-US" altLang="zh-CN" sz="1600" dirty="0"/>
              <a:t>integration</a:t>
            </a:r>
            <a:endParaRPr kumimoji="1" lang="zh-CN" altLang="en-US" sz="1600" dirty="0"/>
          </a:p>
          <a:p>
            <a:endParaRPr kumimoji="1" lang="zh-CN" altLang="en-US" sz="1600" dirty="0">
              <a:solidFill>
                <a:srgbClr val="0096FF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9169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350" y="2457450"/>
            <a:ext cx="58293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rgbClr val="BD374B"/>
                </a:solidFill>
              </a:rPr>
              <a:t>Case Study: BGP</a:t>
            </a:r>
          </a:p>
          <a:p>
            <a:pPr algn="ctr">
              <a:lnSpc>
                <a:spcPct val="150000"/>
              </a:lnSpc>
            </a:pPr>
            <a:r>
              <a:rPr kumimoji="1" lang="en-US" altLang="zh-CN" sz="2000" b="0" dirty="0">
                <a:solidFill>
                  <a:srgbClr val="BD374B"/>
                </a:solidFill>
              </a:rPr>
              <a:t>Border Gateway Protocol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83630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6A49D-B1A3-3C4D-8347-ACD53A67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Policy Routing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0C0635-A498-334E-896E-C86A95C0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2484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Regions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also want to implement their</a:t>
            </a:r>
            <a:r>
              <a:rPr kumimoji="1" lang="zh-CN" altLang="en-US" dirty="0"/>
              <a:t> </a:t>
            </a:r>
            <a:r>
              <a:rPr kumimoji="1" lang="en-US" altLang="zh-CN" dirty="0"/>
              <a:t>own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policies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Switches make routing decisions based on some policies set by a human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Routing protocol must disseminate enough info</a:t>
            </a:r>
            <a:r>
              <a:rPr kumimoji="1" lang="zh-CN" altLang="en-US" dirty="0"/>
              <a:t> </a:t>
            </a:r>
            <a:r>
              <a:rPr kumimoji="1" lang="en-US" altLang="zh-CN" dirty="0"/>
              <a:t>to enable those policies</a:t>
            </a:r>
            <a:endParaRPr kumimoji="1" lang="zh-CN" altLang="en-US" dirty="0"/>
          </a:p>
          <a:p>
            <a:r>
              <a:rPr kumimoji="1" lang="en-US" altLang="zh-CN" dirty="0"/>
              <a:t>What policies are typical in BGP?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Regions don't want to send traffic on a path unless they have financial incentive to do so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Mechanism of enforcement: selective advertisements</a:t>
            </a:r>
            <a:endParaRPr kumimoji="1" lang="zh-CN" altLang="en-US" dirty="0"/>
          </a:p>
          <a:p>
            <a:pPr lvl="2"/>
            <a:r>
              <a:rPr kumimoji="1" lang="en-US" altLang="zh-CN" sz="1600" dirty="0"/>
              <a:t>Region-1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won't tell region-2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about a path unless it will make money by letting region-2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use the path    </a:t>
            </a:r>
            <a:endParaRPr kumimoji="1" lang="zh-CN" altLang="en-US" sz="1600" dirty="0"/>
          </a:p>
          <a:p>
            <a:pPr lvl="2"/>
            <a:r>
              <a:rPr kumimoji="1" lang="en-US" altLang="zh-CN" sz="1600" dirty="0"/>
              <a:t>Each region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will have a different view of the network, and that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view will (almost certainly) </a:t>
            </a:r>
            <a:r>
              <a:rPr kumimoji="1" lang="en-US" altLang="zh-CN" sz="1600" i="1" dirty="0"/>
              <a:t>not</a:t>
            </a:r>
            <a:r>
              <a:rPr kumimoji="1" lang="en-US" altLang="zh-CN" sz="1600" dirty="0"/>
              <a:t> contain every physical link</a:t>
            </a:r>
            <a:endParaRPr kumimoji="1" lang="zh-CN" altLang="en-US" sz="1600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D517B-1FD9-A044-9B81-F77D6BF9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6574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6A49D-B1A3-3C4D-8347-ACD53A67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Typical BGP Relationships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0C0635-A498-334E-896E-C86A95C0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2484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Customer/provider 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Customers pay for access (transit), which the provider provides</a:t>
            </a:r>
            <a:endParaRPr kumimoji="1" lang="zh-CN" altLang="en-US" dirty="0"/>
          </a:p>
          <a:p>
            <a:r>
              <a:rPr kumimoji="1" lang="en-US" altLang="zh-CN" dirty="0"/>
              <a:t>Peers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Peers provide mutual access to a subset of each's routing tables</a:t>
            </a:r>
            <a:endParaRPr kumimoji="1" lang="zh-CN" altLang="en-US" dirty="0"/>
          </a:p>
          <a:p>
            <a:pPr lvl="2"/>
            <a:r>
              <a:rPr kumimoji="1" lang="en-US" altLang="zh-CN" dirty="0"/>
              <a:t>The subset that contains their transit customers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Why peer?  Can save money and improve performance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Why </a:t>
            </a:r>
            <a:r>
              <a:rPr kumimoji="1" lang="en-US" altLang="zh-CN" i="1" dirty="0"/>
              <a:t>not</a:t>
            </a:r>
            <a:r>
              <a:rPr kumimoji="1" lang="en-US" altLang="zh-CN" dirty="0"/>
              <a:t> peer?  You'd rather have customers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D517B-1FD9-A044-9B81-F77D6BF9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78015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6A49D-B1A3-3C4D-8347-ACD53A67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Customers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Peers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0C0635-A498-334E-896E-C86A95C0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5259536" cy="4248472"/>
          </a:xfrm>
        </p:spPr>
        <p:txBody>
          <a:bodyPr>
            <a:normAutofit/>
          </a:bodyPr>
          <a:lstStyle/>
          <a:p>
            <a:r>
              <a:rPr lang="en-US" altLang="zh-CN" dirty="0"/>
              <a:t>Customer/Provider ("transit") </a:t>
            </a:r>
          </a:p>
          <a:p>
            <a:pPr lvl="1"/>
            <a:r>
              <a:rPr lang="en-US" altLang="zh-CN" dirty="0"/>
              <a:t>Customer pays provider for transit </a:t>
            </a:r>
            <a:endParaRPr lang="zh-CN" altLang="en-US" dirty="0"/>
          </a:p>
          <a:p>
            <a:pPr lvl="1"/>
            <a:endParaRPr lang="en-US" altLang="zh-CN" dirty="0"/>
          </a:p>
          <a:p>
            <a:r>
              <a:rPr lang="en-US" altLang="zh-CN" dirty="0"/>
              <a:t>Peers </a:t>
            </a:r>
          </a:p>
          <a:p>
            <a:pPr lvl="1"/>
            <a:r>
              <a:rPr lang="en-US" altLang="zh-CN" dirty="0"/>
              <a:t>Peers allow (</a:t>
            </a:r>
            <a:r>
              <a:rPr lang="en-US" altLang="zh-CN" b="1" i="1" dirty="0"/>
              <a:t>free</a:t>
            </a:r>
            <a:r>
              <a:rPr lang="en-US" altLang="zh-CN" dirty="0"/>
              <a:t>) mutual access to each other's customers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D517B-1FD9-A044-9B81-F77D6BF9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D84301-F9B5-6E40-B0DA-CD30B7E7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905855"/>
            <a:ext cx="2235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2821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6A49D-B1A3-3C4D-8347-ACD53A67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Customers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Peers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0C0635-A498-334E-896E-C86A95C0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5842992" cy="4248472"/>
          </a:xfrm>
        </p:spPr>
        <p:txBody>
          <a:bodyPr>
            <a:normAutofit/>
          </a:bodyPr>
          <a:lstStyle/>
          <a:p>
            <a:r>
              <a:rPr lang="en-US" altLang="zh-CN" dirty="0"/>
              <a:t>Customer/provider ("transit") </a:t>
            </a:r>
          </a:p>
          <a:p>
            <a:pPr lvl="1"/>
            <a:r>
              <a:rPr lang="en-US" altLang="zh-CN" dirty="0"/>
              <a:t>Providers tell everyone about themselves their customers</a:t>
            </a:r>
            <a:endParaRPr lang="zh-CN" altLang="en-US" dirty="0"/>
          </a:p>
          <a:p>
            <a:pPr lvl="1"/>
            <a:r>
              <a:rPr lang="en-US" altLang="zh-CN" dirty="0"/>
              <a:t>and tell their customers about everyone </a:t>
            </a:r>
          </a:p>
          <a:p>
            <a:endParaRPr lang="en-US" altLang="zh-CN" dirty="0"/>
          </a:p>
          <a:p>
            <a:r>
              <a:rPr lang="en-US" altLang="zh-CN" dirty="0"/>
              <a:t>Peers </a:t>
            </a:r>
          </a:p>
          <a:p>
            <a:pPr lvl="1"/>
            <a:r>
              <a:rPr lang="en-US" altLang="zh-CN" dirty="0"/>
              <a:t>Peers tell each other about their customers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D517B-1FD9-A044-9B81-F77D6BF9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C2C8212-48B2-4047-A7DE-E526B7799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913284"/>
            <a:ext cx="2988816" cy="20014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79FE03-0776-2344-A59A-744431A1B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3032123"/>
            <a:ext cx="2592884" cy="218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7563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6A49D-B1A3-3C4D-8347-ACD53A67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Import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Policies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0C0635-A498-334E-896E-C86A95C0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248472"/>
          </a:xfrm>
        </p:spPr>
        <p:txBody>
          <a:bodyPr>
            <a:normAutofit/>
          </a:bodyPr>
          <a:lstStyle/>
          <a:p>
            <a:r>
              <a:rPr lang="en-US" altLang="zh-CN" dirty="0"/>
              <a:t>Customer &gt; peer &gt; provider </a:t>
            </a:r>
          </a:p>
          <a:p>
            <a:pPr lvl="1"/>
            <a:r>
              <a:rPr lang="en-US" altLang="zh-CN" dirty="0"/>
              <a:t>And then a variety of other attributes when this rule isn't sufficient </a:t>
            </a:r>
          </a:p>
          <a:p>
            <a:pPr lvl="1"/>
            <a:endParaRPr kumimoji="1" lang="zh-CN" altLang="en-US" dirty="0"/>
          </a:p>
          <a:p>
            <a:r>
              <a:rPr kumimoji="1" lang="en-US" altLang="zh-CN" dirty="0"/>
              <a:t>Goal: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money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D517B-1FD9-A044-9B81-F77D6BF9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75031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6A49D-B1A3-3C4D-8347-ACD53A67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0C0635-A498-334E-896E-C86A95C0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24847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endParaRPr kumimoji="1" lang="en-US" altLang="zh-CN" sz="1600" b="0" dirty="0"/>
          </a:p>
          <a:p>
            <a:pPr>
              <a:spcBef>
                <a:spcPts val="600"/>
              </a:spcBef>
            </a:pPr>
            <a:endParaRPr kumimoji="1" lang="en-US" altLang="zh-CN" sz="1600" b="0" dirty="0"/>
          </a:p>
          <a:p>
            <a:pPr>
              <a:spcBef>
                <a:spcPts val="600"/>
              </a:spcBef>
            </a:pPr>
            <a:endParaRPr kumimoji="1" lang="en-US" altLang="zh-CN" sz="1600" b="0" dirty="0"/>
          </a:p>
          <a:p>
            <a:pPr>
              <a:spcBef>
                <a:spcPts val="600"/>
              </a:spcBef>
            </a:pPr>
            <a:endParaRPr kumimoji="1" lang="en-US" altLang="zh-CN" sz="1600" b="0" dirty="0"/>
          </a:p>
          <a:p>
            <a:pPr>
              <a:spcBef>
                <a:spcPts val="600"/>
              </a:spcBef>
            </a:pPr>
            <a:r>
              <a:rPr kumimoji="1" lang="en-US" altLang="zh-CN" sz="1600" b="0" dirty="0"/>
              <a:t>Z will tell X about C; C is a customer of Z, and X and Z are peers  </a:t>
            </a:r>
            <a:endParaRPr kumimoji="1" lang="zh-CN" altLang="en-US" sz="1600" b="0" dirty="0"/>
          </a:p>
          <a:p>
            <a:pPr>
              <a:spcBef>
                <a:spcPts val="600"/>
              </a:spcBef>
            </a:pPr>
            <a:r>
              <a:rPr kumimoji="1" lang="en-US" altLang="zh-CN" sz="1600" b="0" dirty="0"/>
              <a:t>X will tell Z and Y about C1, C2, and C3</a:t>
            </a:r>
            <a:endParaRPr kumimoji="1" lang="zh-CN" altLang="en-US" sz="1600" b="0" dirty="0"/>
          </a:p>
          <a:p>
            <a:pPr>
              <a:spcBef>
                <a:spcPts val="600"/>
              </a:spcBef>
            </a:pPr>
            <a:r>
              <a:rPr kumimoji="1" lang="en-US" altLang="zh-CN" sz="1600" b="0" dirty="0"/>
              <a:t>Y will tell X about D</a:t>
            </a:r>
            <a:endParaRPr kumimoji="1" lang="zh-CN" altLang="en-US" sz="1600" b="0" dirty="0"/>
          </a:p>
          <a:p>
            <a:pPr>
              <a:spcBef>
                <a:spcPts val="600"/>
              </a:spcBef>
            </a:pPr>
            <a:r>
              <a:rPr kumimoji="1" lang="en-US" altLang="zh-CN" sz="1600" b="0" dirty="0"/>
              <a:t>X will </a:t>
            </a:r>
            <a:r>
              <a:rPr kumimoji="1" lang="en-US" altLang="zh-CN" sz="1600" b="0" i="1" dirty="0"/>
              <a:t>not</a:t>
            </a:r>
            <a:r>
              <a:rPr kumimoji="1" lang="en-US" altLang="zh-CN" sz="1600" b="0" dirty="0"/>
              <a:t> tell Y about C; it makes no money to provide transit from Y to C  </a:t>
            </a:r>
            <a:endParaRPr kumimoji="1" lang="zh-CN" altLang="en-US" sz="1600" b="0" dirty="0"/>
          </a:p>
          <a:p>
            <a:pPr>
              <a:spcBef>
                <a:spcPts val="600"/>
              </a:spcBef>
            </a:pPr>
            <a:r>
              <a:rPr kumimoji="1" lang="en-US" altLang="zh-CN" sz="1600" b="0" dirty="0"/>
              <a:t>X doesn't tell Y about T; it would lose money to provide transit from Y to T</a:t>
            </a:r>
            <a:endParaRPr kumimoji="1" lang="zh-CN" altLang="en-US" sz="1600" b="0" dirty="0"/>
          </a:p>
          <a:p>
            <a:pPr>
              <a:spcBef>
                <a:spcPts val="600"/>
              </a:spcBef>
            </a:pPr>
            <a:endParaRPr kumimoji="1" lang="zh-CN" altLang="en-US" sz="1600" b="0" dirty="0"/>
          </a:p>
          <a:p>
            <a:pPr>
              <a:spcBef>
                <a:spcPts val="600"/>
              </a:spcBef>
            </a:pPr>
            <a:r>
              <a:rPr kumimoji="1" lang="en-US" altLang="zh-CN" sz="1600" b="0" dirty="0"/>
              <a:t>In example, </a:t>
            </a:r>
            <a:r>
              <a:rPr kumimoji="1" lang="en-US" altLang="zh-CN" sz="1600" b="0" dirty="0">
                <a:solidFill>
                  <a:srgbClr val="FF0000"/>
                </a:solidFill>
              </a:rPr>
              <a:t>Y appears disconnected</a:t>
            </a:r>
            <a:r>
              <a:rPr kumimoji="1" lang="en-US" altLang="zh-CN" sz="1600" b="0" dirty="0"/>
              <a:t> from part of the network</a:t>
            </a:r>
            <a:endParaRPr kumimoji="1" lang="zh-CN" altLang="en-US" sz="1600" b="0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D517B-1FD9-A044-9B81-F77D6BF9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AACD3F-E8AE-0B40-BCDC-806B4E7D5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769268"/>
            <a:ext cx="3872136" cy="19360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A18189-5F1A-3040-BBAB-54DCDCA46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801" y="1207857"/>
            <a:ext cx="241278" cy="2814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5B60AB-2BFF-1A46-807C-58FCEC00C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554" y="1982853"/>
            <a:ext cx="241278" cy="2814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E55D2B-1AE1-4C4B-850A-28AB7DD25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948" y="1993404"/>
            <a:ext cx="241278" cy="2814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359E31-D772-524F-A170-19F5266FB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738" y="1993404"/>
            <a:ext cx="241278" cy="2814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5DBB9D9-786A-8D43-95D2-3CCBE200D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993404"/>
            <a:ext cx="241278" cy="2814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3DD486-0743-7549-B5DF-3F0DEE416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40" y="1993404"/>
            <a:ext cx="241278" cy="28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425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6A49D-B1A3-3C4D-8347-ACD53A67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0C0635-A498-334E-896E-C86A95C0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248472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endParaRPr kumimoji="1" lang="en-US" altLang="zh-CN" sz="1600" b="0" dirty="0"/>
          </a:p>
          <a:p>
            <a:pPr>
              <a:spcBef>
                <a:spcPts val="600"/>
              </a:spcBef>
            </a:pPr>
            <a:endParaRPr kumimoji="1" lang="en-US" altLang="zh-CN" sz="1600" b="0" dirty="0"/>
          </a:p>
          <a:p>
            <a:pPr>
              <a:spcBef>
                <a:spcPts val="600"/>
              </a:spcBef>
            </a:pPr>
            <a:endParaRPr kumimoji="1" lang="en-US" altLang="zh-CN" sz="1600" b="0" dirty="0"/>
          </a:p>
          <a:p>
            <a:pPr>
              <a:spcBef>
                <a:spcPts val="600"/>
              </a:spcBef>
            </a:pPr>
            <a:endParaRPr kumimoji="1" lang="en-US" altLang="zh-CN" sz="1600" b="0" dirty="0"/>
          </a:p>
          <a:p>
            <a:pPr>
              <a:spcBef>
                <a:spcPts val="600"/>
              </a:spcBef>
            </a:pPr>
            <a:endParaRPr kumimoji="1" lang="en-US" altLang="zh-CN" sz="1600" dirty="0"/>
          </a:p>
          <a:p>
            <a:pPr>
              <a:spcBef>
                <a:spcPts val="600"/>
              </a:spcBef>
            </a:pPr>
            <a:r>
              <a:rPr kumimoji="1" lang="en-US" altLang="zh-CN" sz="1600" dirty="0"/>
              <a:t>BGP doesn't prevent this.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In practice, it never happens. Because:</a:t>
            </a:r>
          </a:p>
          <a:p>
            <a:pPr lvl="1">
              <a:spcBef>
                <a:spcPts val="600"/>
              </a:spcBef>
            </a:pPr>
            <a:r>
              <a:rPr kumimoji="1" lang="en-US" altLang="zh-CN" sz="1600" dirty="0"/>
              <a:t>Almost every AS is a customer of someone else (i.e., Y would buy transit from someone)      </a:t>
            </a:r>
          </a:p>
          <a:p>
            <a:pPr lvl="1">
              <a:spcBef>
                <a:spcPts val="600"/>
              </a:spcBef>
            </a:pPr>
            <a:r>
              <a:rPr kumimoji="1" lang="en-US" altLang="zh-CN" sz="1600" dirty="0"/>
              <a:t>Typically: small </a:t>
            </a:r>
            <a:r>
              <a:rPr kumimoji="1" lang="en-US" altLang="zh-CN" sz="1600" dirty="0" err="1"/>
              <a:t>ASes</a:t>
            </a:r>
            <a:r>
              <a:rPr kumimoji="1" lang="en-US" altLang="zh-CN" sz="1600" dirty="0"/>
              <a:t> buy Internet from Tier-3 ISPs, which buy Internet from Tier-2 ISPs, which buy Internet from Tier-1 ISPs. Tier-1's are huge; there are only a handful (10-15)    </a:t>
            </a:r>
          </a:p>
          <a:p>
            <a:pPr lvl="1">
              <a:spcBef>
                <a:spcPts val="600"/>
              </a:spcBef>
            </a:pPr>
            <a:r>
              <a:rPr kumimoji="1" lang="en-US" altLang="zh-CN" sz="1600" dirty="0"/>
              <a:t>Additionally, all Tier-1 ISPs peer with one another. So each Tier-1 ISP can provide global connectivity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D517B-1FD9-A044-9B81-F77D6BF9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AACD3F-E8AE-0B40-BCDC-806B4E7D5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769268"/>
            <a:ext cx="3872136" cy="19360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A18189-5F1A-3040-BBAB-54DCDCA46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801" y="1207857"/>
            <a:ext cx="241278" cy="2814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5B60AB-2BFF-1A46-807C-58FCEC00C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554" y="1982853"/>
            <a:ext cx="241278" cy="2814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E55D2B-1AE1-4C4B-850A-28AB7DD25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948" y="1993404"/>
            <a:ext cx="241278" cy="2814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6359E31-D772-524F-A170-19F5266FB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738" y="1993404"/>
            <a:ext cx="241278" cy="2814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5DBB9D9-786A-8D43-95D2-3CCBE200D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1993404"/>
            <a:ext cx="241278" cy="2814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3DD486-0743-7549-B5DF-3F0DEE416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40" y="1993404"/>
            <a:ext cx="241278" cy="28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159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6A49D-B1A3-3C4D-8347-ACD53A67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BGP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Routing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0C0635-A498-334E-896E-C86A95C0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2484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HELLO protocol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BGP sends KEEPALIVE messages to neighbors</a:t>
            </a:r>
            <a:endParaRPr kumimoji="1" lang="zh-CN" altLang="en-US" dirty="0"/>
          </a:p>
          <a:p>
            <a:r>
              <a:rPr kumimoji="1" lang="en-US" altLang="zh-CN" dirty="0"/>
              <a:t>Advertisements: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Sent to neighbors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BGP runs on top of TCP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Doesn't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 to do periodic advertisements to handle failure</a:t>
            </a:r>
            <a:endParaRPr kumimoji="1" lang="zh-CN" altLang="en-US" dirty="0"/>
          </a:p>
          <a:p>
            <a:r>
              <a:rPr kumimoji="1" lang="en-US" altLang="zh-CN" dirty="0"/>
              <a:t>Integration: via policies described above  </a:t>
            </a:r>
            <a:endParaRPr kumimoji="1" lang="zh-CN" altLang="en-US" dirty="0"/>
          </a:p>
          <a:p>
            <a:r>
              <a:rPr kumimoji="1" lang="en-US" altLang="zh-CN" dirty="0"/>
              <a:t>Failures: routes can be explicitly withdrawn in BGP if</a:t>
            </a:r>
            <a:r>
              <a:rPr kumimoji="1" lang="zh-CN" altLang="en-US" dirty="0"/>
              <a:t> </a:t>
            </a:r>
            <a:r>
              <a:rPr kumimoji="1" lang="en-US" altLang="zh-CN" dirty="0"/>
              <a:t>fail  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Routing loops avoided because BGP is path-vector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D517B-1FD9-A044-9B81-F77D6BF9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49213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6A49D-B1A3-3C4D-8347-ACD53A67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BGP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0C0635-A498-334E-896E-C86A95C0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24847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Does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scale?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Yes,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Internet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But,</a:t>
            </a:r>
            <a:r>
              <a:rPr kumimoji="1" lang="zh-CN" altLang="en-US" dirty="0"/>
              <a:t> </a:t>
            </a:r>
            <a:r>
              <a:rPr kumimoji="1" lang="en-US" altLang="zh-CN" dirty="0"/>
              <a:t>BGP</a:t>
            </a:r>
            <a:r>
              <a:rPr kumimoji="1" lang="zh-CN" altLang="en-US" dirty="0"/>
              <a:t> </a:t>
            </a:r>
            <a:r>
              <a:rPr kumimoji="1" lang="en-US" altLang="zh-CN" dirty="0"/>
              <a:t>routing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big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Route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instability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due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misconfigurations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conflicting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policies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buy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Internet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ISP</a:t>
            </a:r>
            <a:r>
              <a:rPr kumimoji="1" lang="zh-CN" altLang="en-US" dirty="0"/>
              <a:t>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bigger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endParaRPr kumimoji="1" lang="zh-CN" altLang="en-US" dirty="0"/>
          </a:p>
          <a:p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simple?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Yes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protocol,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operation</a:t>
            </a:r>
            <a:endParaRPr kumimoji="1" lang="zh-CN" altLang="en-US" dirty="0"/>
          </a:p>
          <a:p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secure?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No.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advertise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fake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vector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D517B-1FD9-A044-9B81-F77D6BF9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625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7" name="object 7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3"/>
                </a:lnTo>
                <a:lnTo>
                  <a:pt x="8040" y="183914"/>
                </a:lnTo>
                <a:lnTo>
                  <a:pt x="0" y="225627"/>
                </a:lnTo>
                <a:lnTo>
                  <a:pt x="0" y="267835"/>
                </a:lnTo>
                <a:lnTo>
                  <a:pt x="8040" y="309548"/>
                </a:lnTo>
                <a:lnTo>
                  <a:pt x="24122" y="349777"/>
                </a:lnTo>
                <a:lnTo>
                  <a:pt x="48245" y="387533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3"/>
                </a:lnTo>
                <a:lnTo>
                  <a:pt x="529745" y="349777"/>
                </a:lnTo>
                <a:lnTo>
                  <a:pt x="545825" y="309548"/>
                </a:lnTo>
                <a:lnTo>
                  <a:pt x="553865" y="267835"/>
                </a:lnTo>
                <a:lnTo>
                  <a:pt x="553865" y="225627"/>
                </a:lnTo>
                <a:lnTo>
                  <a:pt x="545825" y="183914"/>
                </a:lnTo>
                <a:lnTo>
                  <a:pt x="529745" y="143683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0" name="object 30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1" y="0"/>
                  </a:moveTo>
                  <a:lnTo>
                    <a:pt x="253246" y="0"/>
                  </a:lnTo>
                  <a:lnTo>
                    <a:pt x="206427" y="7162"/>
                  </a:lnTo>
                  <a:lnTo>
                    <a:pt x="161273" y="21488"/>
                  </a:lnTo>
                  <a:lnTo>
                    <a:pt x="118894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4" y="450478"/>
                  </a:lnTo>
                  <a:lnTo>
                    <a:pt x="161273" y="471967"/>
                  </a:lnTo>
                  <a:lnTo>
                    <a:pt x="206427" y="486293"/>
                  </a:lnTo>
                  <a:lnTo>
                    <a:pt x="253246" y="493455"/>
                  </a:lnTo>
                  <a:lnTo>
                    <a:pt x="300621" y="493455"/>
                  </a:lnTo>
                  <a:lnTo>
                    <a:pt x="347441" y="486293"/>
                  </a:lnTo>
                  <a:lnTo>
                    <a:pt x="392595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5" y="21488"/>
                  </a:lnTo>
                  <a:lnTo>
                    <a:pt x="347441" y="7162"/>
                  </a:lnTo>
                  <a:lnTo>
                    <a:pt x="300621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81278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6E52E-580F-7F4F-866F-353F48C8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altLang="zh-CN" sz="2400" dirty="0"/>
              <a:t>2017:</a:t>
            </a:r>
            <a:r>
              <a:rPr lang="zh-CN" altLang="en-US" sz="2400" dirty="0"/>
              <a:t> </a:t>
            </a:r>
            <a:r>
              <a:rPr lang="en" altLang="zh-CN" sz="2400" dirty="0"/>
              <a:t>BGP hijacking</a:t>
            </a:r>
            <a:r>
              <a:rPr lang="en-US" altLang="zh-CN" sz="2400" dirty="0"/>
              <a:t>!</a:t>
            </a:r>
            <a:r>
              <a:rPr lang="en" altLang="zh-CN" sz="2400" dirty="0"/>
              <a:t> Traffic for Google, Apple, Facebook, Microsoft and other tech giants routed through Russia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25A87B-0F05-4C42-88EB-DD8D7463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335038"/>
            <a:ext cx="7366000" cy="397073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B44D23A-7F6F-6D40-91D2-28C9286D159D}"/>
              </a:ext>
            </a:extLst>
          </p:cNvPr>
          <p:cNvSpPr/>
          <p:nvPr/>
        </p:nvSpPr>
        <p:spPr>
          <a:xfrm>
            <a:off x="457200" y="5399107"/>
            <a:ext cx="66064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200" dirty="0">
                <a:hlinkClick r:id="rId3"/>
              </a:rPr>
              <a:t>http://securityaffairs.co/wordpress/66838/hacking/bgp-hijacking-russia.html</a:t>
            </a:r>
            <a:endParaRPr lang="zh-CN" altLang="en-US" sz="1200" dirty="0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7BAD20CE-F95A-9448-8AF9-5D1C6074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61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9" name="object 9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3"/>
                </a:lnTo>
                <a:lnTo>
                  <a:pt x="8040" y="183914"/>
                </a:lnTo>
                <a:lnTo>
                  <a:pt x="0" y="225627"/>
                </a:lnTo>
                <a:lnTo>
                  <a:pt x="0" y="267835"/>
                </a:lnTo>
                <a:lnTo>
                  <a:pt x="8040" y="309548"/>
                </a:lnTo>
                <a:lnTo>
                  <a:pt x="24122" y="349777"/>
                </a:lnTo>
                <a:lnTo>
                  <a:pt x="48245" y="387533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3"/>
                </a:lnTo>
                <a:lnTo>
                  <a:pt x="529745" y="349777"/>
                </a:lnTo>
                <a:lnTo>
                  <a:pt x="545825" y="309548"/>
                </a:lnTo>
                <a:lnTo>
                  <a:pt x="553865" y="267835"/>
                </a:lnTo>
                <a:lnTo>
                  <a:pt x="553865" y="225627"/>
                </a:lnTo>
                <a:lnTo>
                  <a:pt x="545825" y="183914"/>
                </a:lnTo>
                <a:lnTo>
                  <a:pt x="529745" y="143683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2" name="object 32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1" y="0"/>
                  </a:moveTo>
                  <a:lnTo>
                    <a:pt x="253246" y="0"/>
                  </a:lnTo>
                  <a:lnTo>
                    <a:pt x="206427" y="7162"/>
                  </a:lnTo>
                  <a:lnTo>
                    <a:pt x="161273" y="21488"/>
                  </a:lnTo>
                  <a:lnTo>
                    <a:pt x="118894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4" y="450478"/>
                  </a:lnTo>
                  <a:lnTo>
                    <a:pt x="161273" y="471967"/>
                  </a:lnTo>
                  <a:lnTo>
                    <a:pt x="206427" y="486293"/>
                  </a:lnTo>
                  <a:lnTo>
                    <a:pt x="253246" y="493455"/>
                  </a:lnTo>
                  <a:lnTo>
                    <a:pt x="300621" y="493455"/>
                  </a:lnTo>
                  <a:lnTo>
                    <a:pt x="347441" y="486293"/>
                  </a:lnTo>
                  <a:lnTo>
                    <a:pt x="392595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5" y="21488"/>
                  </a:lnTo>
                  <a:lnTo>
                    <a:pt x="347441" y="7162"/>
                  </a:lnTo>
                  <a:lnTo>
                    <a:pt x="300621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77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0707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9" name="object 9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883756" y="1273777"/>
            <a:ext cx="1951837" cy="2409037"/>
          </a:xfrm>
          <a:custGeom>
            <a:avLst/>
            <a:gdLst/>
            <a:ahLst/>
            <a:cxnLst/>
            <a:rect l="l" t="t" r="r" b="b"/>
            <a:pathLst>
              <a:path w="4291330" h="5296534">
                <a:moveTo>
                  <a:pt x="553847" y="5028565"/>
                </a:moveTo>
                <a:lnTo>
                  <a:pt x="545807" y="4986845"/>
                </a:lnTo>
                <a:lnTo>
                  <a:pt x="529729" y="4946624"/>
                </a:lnTo>
                <a:lnTo>
                  <a:pt x="505612" y="4908867"/>
                </a:lnTo>
                <a:lnTo>
                  <a:pt x="473456" y="4874577"/>
                </a:lnTo>
                <a:lnTo>
                  <a:pt x="434962" y="4845913"/>
                </a:lnTo>
                <a:lnTo>
                  <a:pt x="392582" y="4824425"/>
                </a:lnTo>
                <a:lnTo>
                  <a:pt x="347433" y="4810099"/>
                </a:lnTo>
                <a:lnTo>
                  <a:pt x="300609" y="4802937"/>
                </a:lnTo>
                <a:lnTo>
                  <a:pt x="253238" y="4802937"/>
                </a:lnTo>
                <a:lnTo>
                  <a:pt x="206413" y="4810099"/>
                </a:lnTo>
                <a:lnTo>
                  <a:pt x="161264" y="4824425"/>
                </a:lnTo>
                <a:lnTo>
                  <a:pt x="118884" y="4845913"/>
                </a:lnTo>
                <a:lnTo>
                  <a:pt x="80391" y="4874577"/>
                </a:lnTo>
                <a:lnTo>
                  <a:pt x="48234" y="4908867"/>
                </a:lnTo>
                <a:lnTo>
                  <a:pt x="24117" y="4946624"/>
                </a:lnTo>
                <a:lnTo>
                  <a:pt x="8039" y="4986845"/>
                </a:lnTo>
                <a:lnTo>
                  <a:pt x="0" y="5028565"/>
                </a:lnTo>
                <a:lnTo>
                  <a:pt x="0" y="5070767"/>
                </a:lnTo>
                <a:lnTo>
                  <a:pt x="8039" y="5112486"/>
                </a:lnTo>
                <a:lnTo>
                  <a:pt x="24117" y="5152707"/>
                </a:lnTo>
                <a:lnTo>
                  <a:pt x="48234" y="5190464"/>
                </a:lnTo>
                <a:lnTo>
                  <a:pt x="80391" y="5224767"/>
                </a:lnTo>
                <a:lnTo>
                  <a:pt x="118884" y="5253418"/>
                </a:lnTo>
                <a:lnTo>
                  <a:pt x="161264" y="5274907"/>
                </a:lnTo>
                <a:lnTo>
                  <a:pt x="206413" y="5289232"/>
                </a:lnTo>
                <a:lnTo>
                  <a:pt x="253238" y="5296395"/>
                </a:lnTo>
                <a:lnTo>
                  <a:pt x="300609" y="5296395"/>
                </a:lnTo>
                <a:lnTo>
                  <a:pt x="347433" y="5289232"/>
                </a:lnTo>
                <a:lnTo>
                  <a:pt x="392582" y="5274907"/>
                </a:lnTo>
                <a:lnTo>
                  <a:pt x="434962" y="5253418"/>
                </a:lnTo>
                <a:lnTo>
                  <a:pt x="473456" y="5224767"/>
                </a:lnTo>
                <a:lnTo>
                  <a:pt x="505612" y="5190464"/>
                </a:lnTo>
                <a:lnTo>
                  <a:pt x="529729" y="5152707"/>
                </a:lnTo>
                <a:lnTo>
                  <a:pt x="545807" y="5112486"/>
                </a:lnTo>
                <a:lnTo>
                  <a:pt x="553847" y="5070767"/>
                </a:lnTo>
                <a:lnTo>
                  <a:pt x="553847" y="5028565"/>
                </a:lnTo>
                <a:close/>
              </a:path>
              <a:path w="4291330" h="5296534">
                <a:moveTo>
                  <a:pt x="4290796" y="225628"/>
                </a:moveTo>
                <a:lnTo>
                  <a:pt x="4282757" y="183908"/>
                </a:lnTo>
                <a:lnTo>
                  <a:pt x="4266679" y="143687"/>
                </a:lnTo>
                <a:lnTo>
                  <a:pt x="4242562" y="105930"/>
                </a:lnTo>
                <a:lnTo>
                  <a:pt x="4210393" y="71628"/>
                </a:lnTo>
                <a:lnTo>
                  <a:pt x="4171899" y="42976"/>
                </a:lnTo>
                <a:lnTo>
                  <a:pt x="4129519" y="21488"/>
                </a:lnTo>
                <a:lnTo>
                  <a:pt x="4084370" y="7162"/>
                </a:lnTo>
                <a:lnTo>
                  <a:pt x="4037558" y="0"/>
                </a:lnTo>
                <a:lnTo>
                  <a:pt x="3990175" y="0"/>
                </a:lnTo>
                <a:lnTo>
                  <a:pt x="3943362" y="7162"/>
                </a:lnTo>
                <a:lnTo>
                  <a:pt x="3898214" y="21488"/>
                </a:lnTo>
                <a:lnTo>
                  <a:pt x="3855834" y="42976"/>
                </a:lnTo>
                <a:lnTo>
                  <a:pt x="3817340" y="71628"/>
                </a:lnTo>
                <a:lnTo>
                  <a:pt x="3785171" y="105930"/>
                </a:lnTo>
                <a:lnTo>
                  <a:pt x="3761054" y="143687"/>
                </a:lnTo>
                <a:lnTo>
                  <a:pt x="3744976" y="183908"/>
                </a:lnTo>
                <a:lnTo>
                  <a:pt x="3736937" y="225628"/>
                </a:lnTo>
                <a:lnTo>
                  <a:pt x="3736937" y="267830"/>
                </a:lnTo>
                <a:lnTo>
                  <a:pt x="3744976" y="309549"/>
                </a:lnTo>
                <a:lnTo>
                  <a:pt x="3761054" y="349770"/>
                </a:lnTo>
                <a:lnTo>
                  <a:pt x="3785171" y="387527"/>
                </a:lnTo>
                <a:lnTo>
                  <a:pt x="3817340" y="421830"/>
                </a:lnTo>
                <a:lnTo>
                  <a:pt x="3855834" y="450481"/>
                </a:lnTo>
                <a:lnTo>
                  <a:pt x="3898214" y="471970"/>
                </a:lnTo>
                <a:lnTo>
                  <a:pt x="3943362" y="486295"/>
                </a:lnTo>
                <a:lnTo>
                  <a:pt x="3990175" y="493458"/>
                </a:lnTo>
                <a:lnTo>
                  <a:pt x="4037558" y="493458"/>
                </a:lnTo>
                <a:lnTo>
                  <a:pt x="4084370" y="486295"/>
                </a:lnTo>
                <a:lnTo>
                  <a:pt x="4129519" y="471970"/>
                </a:lnTo>
                <a:lnTo>
                  <a:pt x="4171899" y="450481"/>
                </a:lnTo>
                <a:lnTo>
                  <a:pt x="4210393" y="421830"/>
                </a:lnTo>
                <a:lnTo>
                  <a:pt x="4242562" y="387527"/>
                </a:lnTo>
                <a:lnTo>
                  <a:pt x="4266679" y="349770"/>
                </a:lnTo>
                <a:lnTo>
                  <a:pt x="4282757" y="309549"/>
                </a:lnTo>
                <a:lnTo>
                  <a:pt x="4290796" y="267830"/>
                </a:lnTo>
                <a:lnTo>
                  <a:pt x="4290796" y="225628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52878" y="3443321"/>
            <a:ext cx="1813493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  <a:tabLst>
                <a:tab pos="1705063" algn="l"/>
              </a:tabLst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	</a:t>
            </a: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0" name="object 30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1" y="0"/>
                  </a:moveTo>
                  <a:lnTo>
                    <a:pt x="253246" y="0"/>
                  </a:lnTo>
                  <a:lnTo>
                    <a:pt x="206427" y="7162"/>
                  </a:lnTo>
                  <a:lnTo>
                    <a:pt x="161273" y="21488"/>
                  </a:lnTo>
                  <a:lnTo>
                    <a:pt x="118894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4" y="450478"/>
                  </a:lnTo>
                  <a:lnTo>
                    <a:pt x="161273" y="471967"/>
                  </a:lnTo>
                  <a:lnTo>
                    <a:pt x="206427" y="486293"/>
                  </a:lnTo>
                  <a:lnTo>
                    <a:pt x="253246" y="493455"/>
                  </a:lnTo>
                  <a:lnTo>
                    <a:pt x="300621" y="493455"/>
                  </a:lnTo>
                  <a:lnTo>
                    <a:pt x="347441" y="486293"/>
                  </a:lnTo>
                  <a:lnTo>
                    <a:pt x="392595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5" y="21488"/>
                  </a:lnTo>
                  <a:lnTo>
                    <a:pt x="347441" y="7162"/>
                  </a:lnTo>
                  <a:lnTo>
                    <a:pt x="300621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48701" y="3979437"/>
            <a:ext cx="2798076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  <a:tabLst>
                <a:tab pos="298906" algn="l"/>
                <a:tab pos="1398938" algn="l"/>
              </a:tabLst>
            </a:pPr>
            <a:r>
              <a:rPr sz="1046" spc="91" dirty="0">
                <a:solidFill>
                  <a:prstClr val="black"/>
                </a:solidFill>
                <a:latin typeface="Arial"/>
                <a:cs typeface="Arial"/>
              </a:rPr>
              <a:t>A’s	</a:t>
            </a:r>
            <a:r>
              <a:rPr sz="1046" spc="86" dirty="0">
                <a:solidFill>
                  <a:prstClr val="black"/>
                </a:solidFill>
                <a:latin typeface="Arial"/>
                <a:cs typeface="Arial"/>
              </a:rPr>
              <a:t>advertisement:	</a:t>
            </a:r>
            <a:r>
              <a:rPr sz="1046" spc="157" dirty="0">
                <a:solidFill>
                  <a:prstClr val="black"/>
                </a:solidFill>
                <a:latin typeface="Arial"/>
                <a:cs typeface="Arial"/>
              </a:rPr>
              <a:t>[(B,7),(D,2),(F,1)]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8083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4216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1" spc="2" dirty="0"/>
              <a:t>link-state routing: </a:t>
            </a:r>
            <a:r>
              <a:rPr sz="1342" spc="9" dirty="0"/>
              <a:t>disseminate </a:t>
            </a:r>
            <a:r>
              <a:rPr sz="1342" spc="2" dirty="0"/>
              <a:t>full </a:t>
            </a:r>
            <a:r>
              <a:rPr sz="1342" spc="20" dirty="0"/>
              <a:t>topology </a:t>
            </a:r>
            <a:r>
              <a:rPr sz="1342" spc="5" dirty="0"/>
              <a:t>information  </a:t>
            </a:r>
            <a:r>
              <a:rPr sz="1342" spc="2" dirty="0"/>
              <a:t>so that </a:t>
            </a:r>
            <a:r>
              <a:rPr sz="1342" spc="18" dirty="0"/>
              <a:t>nodes </a:t>
            </a:r>
            <a:r>
              <a:rPr sz="1342" spc="27" dirty="0"/>
              <a:t>can </a:t>
            </a:r>
            <a:r>
              <a:rPr sz="1342" spc="2" dirty="0"/>
              <a:t>run a </a:t>
            </a:r>
            <a:r>
              <a:rPr sz="1342" spc="9" dirty="0"/>
              <a:t>shortest-path</a:t>
            </a:r>
            <a:r>
              <a:rPr sz="1342" spc="-34" dirty="0"/>
              <a:t> </a:t>
            </a:r>
            <a:r>
              <a:rPr sz="1342" spc="11" dirty="0"/>
              <a:t>algorithm</a:t>
            </a:r>
            <a:endParaRPr sz="1342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900094"/>
            <a:ext cx="2725293" cy="139620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R="1294104" algn="ctr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299880" algn="ctr" defTabSz="415869">
              <a:lnSpc>
                <a:spcPct val="101600"/>
              </a:lnSpc>
              <a:spcBef>
                <a:spcPts val="862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defTabSz="415869"/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>
              <a:spcBef>
                <a:spcPts val="901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8" name="object 8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83756" y="1273777"/>
            <a:ext cx="1951837" cy="2409037"/>
          </a:xfrm>
          <a:custGeom>
            <a:avLst/>
            <a:gdLst/>
            <a:ahLst/>
            <a:cxnLst/>
            <a:rect l="l" t="t" r="r" b="b"/>
            <a:pathLst>
              <a:path w="4291330" h="5296534">
                <a:moveTo>
                  <a:pt x="553847" y="5028565"/>
                </a:moveTo>
                <a:lnTo>
                  <a:pt x="545807" y="4986845"/>
                </a:lnTo>
                <a:lnTo>
                  <a:pt x="529729" y="4946624"/>
                </a:lnTo>
                <a:lnTo>
                  <a:pt x="505612" y="4908867"/>
                </a:lnTo>
                <a:lnTo>
                  <a:pt x="473456" y="4874577"/>
                </a:lnTo>
                <a:lnTo>
                  <a:pt x="434962" y="4845913"/>
                </a:lnTo>
                <a:lnTo>
                  <a:pt x="392582" y="4824425"/>
                </a:lnTo>
                <a:lnTo>
                  <a:pt x="347433" y="4810099"/>
                </a:lnTo>
                <a:lnTo>
                  <a:pt x="300609" y="4802937"/>
                </a:lnTo>
                <a:lnTo>
                  <a:pt x="253238" y="4802937"/>
                </a:lnTo>
                <a:lnTo>
                  <a:pt x="206413" y="4810099"/>
                </a:lnTo>
                <a:lnTo>
                  <a:pt x="161264" y="4824425"/>
                </a:lnTo>
                <a:lnTo>
                  <a:pt x="118884" y="4845913"/>
                </a:lnTo>
                <a:lnTo>
                  <a:pt x="80391" y="4874577"/>
                </a:lnTo>
                <a:lnTo>
                  <a:pt x="48234" y="4908867"/>
                </a:lnTo>
                <a:lnTo>
                  <a:pt x="24117" y="4946624"/>
                </a:lnTo>
                <a:lnTo>
                  <a:pt x="8039" y="4986845"/>
                </a:lnTo>
                <a:lnTo>
                  <a:pt x="0" y="5028565"/>
                </a:lnTo>
                <a:lnTo>
                  <a:pt x="0" y="5070767"/>
                </a:lnTo>
                <a:lnTo>
                  <a:pt x="8039" y="5112486"/>
                </a:lnTo>
                <a:lnTo>
                  <a:pt x="24117" y="5152707"/>
                </a:lnTo>
                <a:lnTo>
                  <a:pt x="48234" y="5190464"/>
                </a:lnTo>
                <a:lnTo>
                  <a:pt x="80391" y="5224767"/>
                </a:lnTo>
                <a:lnTo>
                  <a:pt x="118884" y="5253418"/>
                </a:lnTo>
                <a:lnTo>
                  <a:pt x="161264" y="5274907"/>
                </a:lnTo>
                <a:lnTo>
                  <a:pt x="206413" y="5289232"/>
                </a:lnTo>
                <a:lnTo>
                  <a:pt x="253238" y="5296395"/>
                </a:lnTo>
                <a:lnTo>
                  <a:pt x="300609" y="5296395"/>
                </a:lnTo>
                <a:lnTo>
                  <a:pt x="347433" y="5289232"/>
                </a:lnTo>
                <a:lnTo>
                  <a:pt x="392582" y="5274907"/>
                </a:lnTo>
                <a:lnTo>
                  <a:pt x="434962" y="5253418"/>
                </a:lnTo>
                <a:lnTo>
                  <a:pt x="473456" y="5224767"/>
                </a:lnTo>
                <a:lnTo>
                  <a:pt x="505612" y="5190464"/>
                </a:lnTo>
                <a:lnTo>
                  <a:pt x="529729" y="5152707"/>
                </a:lnTo>
                <a:lnTo>
                  <a:pt x="545807" y="5112486"/>
                </a:lnTo>
                <a:lnTo>
                  <a:pt x="553847" y="5070767"/>
                </a:lnTo>
                <a:lnTo>
                  <a:pt x="553847" y="5028565"/>
                </a:lnTo>
                <a:close/>
              </a:path>
              <a:path w="4291330" h="5296534">
                <a:moveTo>
                  <a:pt x="4290796" y="225628"/>
                </a:moveTo>
                <a:lnTo>
                  <a:pt x="4282757" y="183908"/>
                </a:lnTo>
                <a:lnTo>
                  <a:pt x="4266679" y="143687"/>
                </a:lnTo>
                <a:lnTo>
                  <a:pt x="4242562" y="105930"/>
                </a:lnTo>
                <a:lnTo>
                  <a:pt x="4210393" y="71628"/>
                </a:lnTo>
                <a:lnTo>
                  <a:pt x="4171899" y="42976"/>
                </a:lnTo>
                <a:lnTo>
                  <a:pt x="4129519" y="21488"/>
                </a:lnTo>
                <a:lnTo>
                  <a:pt x="4084370" y="7162"/>
                </a:lnTo>
                <a:lnTo>
                  <a:pt x="4037558" y="0"/>
                </a:lnTo>
                <a:lnTo>
                  <a:pt x="3990175" y="0"/>
                </a:lnTo>
                <a:lnTo>
                  <a:pt x="3943362" y="7162"/>
                </a:lnTo>
                <a:lnTo>
                  <a:pt x="3898214" y="21488"/>
                </a:lnTo>
                <a:lnTo>
                  <a:pt x="3855834" y="42976"/>
                </a:lnTo>
                <a:lnTo>
                  <a:pt x="3817340" y="71628"/>
                </a:lnTo>
                <a:lnTo>
                  <a:pt x="3785171" y="105930"/>
                </a:lnTo>
                <a:lnTo>
                  <a:pt x="3761054" y="143687"/>
                </a:lnTo>
                <a:lnTo>
                  <a:pt x="3744976" y="183908"/>
                </a:lnTo>
                <a:lnTo>
                  <a:pt x="3736937" y="225628"/>
                </a:lnTo>
                <a:lnTo>
                  <a:pt x="3736937" y="267830"/>
                </a:lnTo>
                <a:lnTo>
                  <a:pt x="3744976" y="309549"/>
                </a:lnTo>
                <a:lnTo>
                  <a:pt x="3761054" y="349770"/>
                </a:lnTo>
                <a:lnTo>
                  <a:pt x="3785171" y="387527"/>
                </a:lnTo>
                <a:lnTo>
                  <a:pt x="3817340" y="421830"/>
                </a:lnTo>
                <a:lnTo>
                  <a:pt x="3855834" y="450481"/>
                </a:lnTo>
                <a:lnTo>
                  <a:pt x="3898214" y="471970"/>
                </a:lnTo>
                <a:lnTo>
                  <a:pt x="3943362" y="486295"/>
                </a:lnTo>
                <a:lnTo>
                  <a:pt x="3990175" y="493458"/>
                </a:lnTo>
                <a:lnTo>
                  <a:pt x="4037558" y="493458"/>
                </a:lnTo>
                <a:lnTo>
                  <a:pt x="4084370" y="486295"/>
                </a:lnTo>
                <a:lnTo>
                  <a:pt x="4129519" y="471970"/>
                </a:lnTo>
                <a:lnTo>
                  <a:pt x="4171899" y="450481"/>
                </a:lnTo>
                <a:lnTo>
                  <a:pt x="4210393" y="421830"/>
                </a:lnTo>
                <a:lnTo>
                  <a:pt x="4242562" y="387527"/>
                </a:lnTo>
                <a:lnTo>
                  <a:pt x="4266679" y="349770"/>
                </a:lnTo>
                <a:lnTo>
                  <a:pt x="4282757" y="309549"/>
                </a:lnTo>
                <a:lnTo>
                  <a:pt x="4290796" y="267830"/>
                </a:lnTo>
                <a:lnTo>
                  <a:pt x="4290796" y="225628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52878" y="3443321"/>
            <a:ext cx="1813493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  <a:tabLst>
                <a:tab pos="1705063" algn="l"/>
              </a:tabLst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	</a:t>
            </a: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29" name="object 29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1" y="0"/>
                  </a:moveTo>
                  <a:lnTo>
                    <a:pt x="253246" y="0"/>
                  </a:lnTo>
                  <a:lnTo>
                    <a:pt x="206427" y="7162"/>
                  </a:lnTo>
                  <a:lnTo>
                    <a:pt x="161273" y="21488"/>
                  </a:lnTo>
                  <a:lnTo>
                    <a:pt x="118894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4" y="450478"/>
                  </a:lnTo>
                  <a:lnTo>
                    <a:pt x="161273" y="471967"/>
                  </a:lnTo>
                  <a:lnTo>
                    <a:pt x="206427" y="486293"/>
                  </a:lnTo>
                  <a:lnTo>
                    <a:pt x="253246" y="493455"/>
                  </a:lnTo>
                  <a:lnTo>
                    <a:pt x="300621" y="493455"/>
                  </a:lnTo>
                  <a:lnTo>
                    <a:pt x="347441" y="486293"/>
                  </a:lnTo>
                  <a:lnTo>
                    <a:pt x="392595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5" y="21488"/>
                  </a:lnTo>
                  <a:lnTo>
                    <a:pt x="347441" y="7162"/>
                  </a:lnTo>
                  <a:lnTo>
                    <a:pt x="300621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8701" y="3979437"/>
            <a:ext cx="2798076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  <a:tabLst>
                <a:tab pos="298906" algn="l"/>
                <a:tab pos="1398938" algn="l"/>
              </a:tabLst>
            </a:pPr>
            <a:r>
              <a:rPr sz="1046" spc="91" dirty="0">
                <a:solidFill>
                  <a:prstClr val="black"/>
                </a:solidFill>
                <a:latin typeface="Arial"/>
                <a:cs typeface="Arial"/>
              </a:rPr>
              <a:t>A’s	</a:t>
            </a:r>
            <a:r>
              <a:rPr sz="1046" spc="86" dirty="0">
                <a:solidFill>
                  <a:prstClr val="black"/>
                </a:solidFill>
                <a:latin typeface="Arial"/>
                <a:cs typeface="Arial"/>
              </a:rPr>
              <a:t>advertisement:	</a:t>
            </a:r>
            <a:r>
              <a:rPr sz="1046" spc="157" dirty="0">
                <a:solidFill>
                  <a:prstClr val="black"/>
                </a:solidFill>
                <a:latin typeface="Arial"/>
                <a:cs typeface="Arial"/>
              </a:rPr>
              <a:t>[(B,7),(D,2),(F,1)]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5529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74" y="525981"/>
            <a:ext cx="4421685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1" spc="2" dirty="0"/>
              <a:t>link-state routing: </a:t>
            </a:r>
            <a:r>
              <a:rPr sz="1342" spc="9" dirty="0"/>
              <a:t>disseminate </a:t>
            </a:r>
            <a:r>
              <a:rPr sz="1342" spc="2" dirty="0"/>
              <a:t>full </a:t>
            </a:r>
            <a:r>
              <a:rPr sz="1342" spc="20" dirty="0"/>
              <a:t>topology </a:t>
            </a:r>
            <a:r>
              <a:rPr sz="1342" spc="5" dirty="0"/>
              <a:t>information  </a:t>
            </a:r>
            <a:r>
              <a:rPr sz="1342" spc="2" dirty="0"/>
              <a:t>so that </a:t>
            </a:r>
            <a:r>
              <a:rPr sz="1342" spc="18" dirty="0"/>
              <a:t>nodes </a:t>
            </a:r>
            <a:r>
              <a:rPr sz="1342" spc="27" dirty="0"/>
              <a:t>can </a:t>
            </a:r>
            <a:r>
              <a:rPr sz="1342" spc="2" dirty="0"/>
              <a:t>run a </a:t>
            </a:r>
            <a:r>
              <a:rPr sz="1342" spc="9" dirty="0"/>
              <a:t>shortest-path</a:t>
            </a:r>
            <a:r>
              <a:rPr sz="1342" spc="-34" dirty="0"/>
              <a:t> </a:t>
            </a:r>
            <a:r>
              <a:rPr sz="1342" spc="11" dirty="0"/>
              <a:t>algorithm</a:t>
            </a:r>
            <a:endParaRPr sz="1342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900094"/>
            <a:ext cx="2725293" cy="1857419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R="1294104" algn="ctr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299880" algn="ctr" defTabSz="415869">
              <a:lnSpc>
                <a:spcPct val="101600"/>
              </a:lnSpc>
              <a:spcBef>
                <a:spcPts val="862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defTabSz="415869"/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>
              <a:spcBef>
                <a:spcPts val="901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6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23970" marR="1318363" algn="ctr" defTabSz="415869">
              <a:lnSpc>
                <a:spcPct val="101600"/>
              </a:lnSpc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8" name="object 8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83756" y="1273777"/>
            <a:ext cx="1951837" cy="2409037"/>
          </a:xfrm>
          <a:custGeom>
            <a:avLst/>
            <a:gdLst/>
            <a:ahLst/>
            <a:cxnLst/>
            <a:rect l="l" t="t" r="r" b="b"/>
            <a:pathLst>
              <a:path w="4291330" h="5296534">
                <a:moveTo>
                  <a:pt x="553847" y="5028565"/>
                </a:moveTo>
                <a:lnTo>
                  <a:pt x="545807" y="4986845"/>
                </a:lnTo>
                <a:lnTo>
                  <a:pt x="529729" y="4946624"/>
                </a:lnTo>
                <a:lnTo>
                  <a:pt x="505612" y="4908867"/>
                </a:lnTo>
                <a:lnTo>
                  <a:pt x="473456" y="4874577"/>
                </a:lnTo>
                <a:lnTo>
                  <a:pt x="434962" y="4845913"/>
                </a:lnTo>
                <a:lnTo>
                  <a:pt x="392582" y="4824425"/>
                </a:lnTo>
                <a:lnTo>
                  <a:pt x="347433" y="4810099"/>
                </a:lnTo>
                <a:lnTo>
                  <a:pt x="300609" y="4802937"/>
                </a:lnTo>
                <a:lnTo>
                  <a:pt x="253238" y="4802937"/>
                </a:lnTo>
                <a:lnTo>
                  <a:pt x="206413" y="4810099"/>
                </a:lnTo>
                <a:lnTo>
                  <a:pt x="161264" y="4824425"/>
                </a:lnTo>
                <a:lnTo>
                  <a:pt x="118884" y="4845913"/>
                </a:lnTo>
                <a:lnTo>
                  <a:pt x="80391" y="4874577"/>
                </a:lnTo>
                <a:lnTo>
                  <a:pt x="48234" y="4908867"/>
                </a:lnTo>
                <a:lnTo>
                  <a:pt x="24117" y="4946624"/>
                </a:lnTo>
                <a:lnTo>
                  <a:pt x="8039" y="4986845"/>
                </a:lnTo>
                <a:lnTo>
                  <a:pt x="0" y="5028565"/>
                </a:lnTo>
                <a:lnTo>
                  <a:pt x="0" y="5070767"/>
                </a:lnTo>
                <a:lnTo>
                  <a:pt x="8039" y="5112486"/>
                </a:lnTo>
                <a:lnTo>
                  <a:pt x="24117" y="5152707"/>
                </a:lnTo>
                <a:lnTo>
                  <a:pt x="48234" y="5190464"/>
                </a:lnTo>
                <a:lnTo>
                  <a:pt x="80391" y="5224767"/>
                </a:lnTo>
                <a:lnTo>
                  <a:pt x="118884" y="5253418"/>
                </a:lnTo>
                <a:lnTo>
                  <a:pt x="161264" y="5274907"/>
                </a:lnTo>
                <a:lnTo>
                  <a:pt x="206413" y="5289232"/>
                </a:lnTo>
                <a:lnTo>
                  <a:pt x="253238" y="5296395"/>
                </a:lnTo>
                <a:lnTo>
                  <a:pt x="300609" y="5296395"/>
                </a:lnTo>
                <a:lnTo>
                  <a:pt x="347433" y="5289232"/>
                </a:lnTo>
                <a:lnTo>
                  <a:pt x="392582" y="5274907"/>
                </a:lnTo>
                <a:lnTo>
                  <a:pt x="434962" y="5253418"/>
                </a:lnTo>
                <a:lnTo>
                  <a:pt x="473456" y="5224767"/>
                </a:lnTo>
                <a:lnTo>
                  <a:pt x="505612" y="5190464"/>
                </a:lnTo>
                <a:lnTo>
                  <a:pt x="529729" y="5152707"/>
                </a:lnTo>
                <a:lnTo>
                  <a:pt x="545807" y="5112486"/>
                </a:lnTo>
                <a:lnTo>
                  <a:pt x="553847" y="5070767"/>
                </a:lnTo>
                <a:lnTo>
                  <a:pt x="553847" y="5028565"/>
                </a:lnTo>
                <a:close/>
              </a:path>
              <a:path w="4291330" h="5296534">
                <a:moveTo>
                  <a:pt x="4290796" y="225628"/>
                </a:moveTo>
                <a:lnTo>
                  <a:pt x="4282757" y="183908"/>
                </a:lnTo>
                <a:lnTo>
                  <a:pt x="4266679" y="143687"/>
                </a:lnTo>
                <a:lnTo>
                  <a:pt x="4242562" y="105930"/>
                </a:lnTo>
                <a:lnTo>
                  <a:pt x="4210393" y="71628"/>
                </a:lnTo>
                <a:lnTo>
                  <a:pt x="4171899" y="42976"/>
                </a:lnTo>
                <a:lnTo>
                  <a:pt x="4129519" y="21488"/>
                </a:lnTo>
                <a:lnTo>
                  <a:pt x="4084370" y="7162"/>
                </a:lnTo>
                <a:lnTo>
                  <a:pt x="4037558" y="0"/>
                </a:lnTo>
                <a:lnTo>
                  <a:pt x="3990175" y="0"/>
                </a:lnTo>
                <a:lnTo>
                  <a:pt x="3943362" y="7162"/>
                </a:lnTo>
                <a:lnTo>
                  <a:pt x="3898214" y="21488"/>
                </a:lnTo>
                <a:lnTo>
                  <a:pt x="3855834" y="42976"/>
                </a:lnTo>
                <a:lnTo>
                  <a:pt x="3817340" y="71628"/>
                </a:lnTo>
                <a:lnTo>
                  <a:pt x="3785171" y="105930"/>
                </a:lnTo>
                <a:lnTo>
                  <a:pt x="3761054" y="143687"/>
                </a:lnTo>
                <a:lnTo>
                  <a:pt x="3744976" y="183908"/>
                </a:lnTo>
                <a:lnTo>
                  <a:pt x="3736937" y="225628"/>
                </a:lnTo>
                <a:lnTo>
                  <a:pt x="3736937" y="267830"/>
                </a:lnTo>
                <a:lnTo>
                  <a:pt x="3744976" y="309549"/>
                </a:lnTo>
                <a:lnTo>
                  <a:pt x="3761054" y="349770"/>
                </a:lnTo>
                <a:lnTo>
                  <a:pt x="3785171" y="387527"/>
                </a:lnTo>
                <a:lnTo>
                  <a:pt x="3817340" y="421830"/>
                </a:lnTo>
                <a:lnTo>
                  <a:pt x="3855834" y="450481"/>
                </a:lnTo>
                <a:lnTo>
                  <a:pt x="3898214" y="471970"/>
                </a:lnTo>
                <a:lnTo>
                  <a:pt x="3943362" y="486295"/>
                </a:lnTo>
                <a:lnTo>
                  <a:pt x="3990175" y="493458"/>
                </a:lnTo>
                <a:lnTo>
                  <a:pt x="4037558" y="493458"/>
                </a:lnTo>
                <a:lnTo>
                  <a:pt x="4084370" y="486295"/>
                </a:lnTo>
                <a:lnTo>
                  <a:pt x="4129519" y="471970"/>
                </a:lnTo>
                <a:lnTo>
                  <a:pt x="4171899" y="450481"/>
                </a:lnTo>
                <a:lnTo>
                  <a:pt x="4210393" y="421830"/>
                </a:lnTo>
                <a:lnTo>
                  <a:pt x="4242562" y="387527"/>
                </a:lnTo>
                <a:lnTo>
                  <a:pt x="4266679" y="349770"/>
                </a:lnTo>
                <a:lnTo>
                  <a:pt x="4282757" y="309549"/>
                </a:lnTo>
                <a:lnTo>
                  <a:pt x="4290796" y="267830"/>
                </a:lnTo>
                <a:lnTo>
                  <a:pt x="4290796" y="225628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52878" y="3443321"/>
            <a:ext cx="1813493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  <a:tabLst>
                <a:tab pos="1705063" algn="l"/>
              </a:tabLst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	</a:t>
            </a: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29" name="object 29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1" y="0"/>
                  </a:moveTo>
                  <a:lnTo>
                    <a:pt x="253246" y="0"/>
                  </a:lnTo>
                  <a:lnTo>
                    <a:pt x="206427" y="7162"/>
                  </a:lnTo>
                  <a:lnTo>
                    <a:pt x="161273" y="21488"/>
                  </a:lnTo>
                  <a:lnTo>
                    <a:pt x="118894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4" y="450478"/>
                  </a:lnTo>
                  <a:lnTo>
                    <a:pt x="161273" y="471967"/>
                  </a:lnTo>
                  <a:lnTo>
                    <a:pt x="206427" y="486293"/>
                  </a:lnTo>
                  <a:lnTo>
                    <a:pt x="253246" y="493455"/>
                  </a:lnTo>
                  <a:lnTo>
                    <a:pt x="300621" y="493455"/>
                  </a:lnTo>
                  <a:lnTo>
                    <a:pt x="347441" y="486293"/>
                  </a:lnTo>
                  <a:lnTo>
                    <a:pt x="392595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5" y="21488"/>
                  </a:lnTo>
                  <a:lnTo>
                    <a:pt x="347441" y="7162"/>
                  </a:lnTo>
                  <a:lnTo>
                    <a:pt x="300621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8701" y="3979437"/>
            <a:ext cx="2798076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  <a:tabLst>
                <a:tab pos="298906" algn="l"/>
                <a:tab pos="1398938" algn="l"/>
              </a:tabLst>
            </a:pPr>
            <a:r>
              <a:rPr sz="1046" spc="91" dirty="0">
                <a:solidFill>
                  <a:prstClr val="black"/>
                </a:solidFill>
                <a:latin typeface="Arial"/>
                <a:cs typeface="Arial"/>
              </a:rPr>
              <a:t>A’s	</a:t>
            </a:r>
            <a:r>
              <a:rPr sz="1046" spc="86" dirty="0">
                <a:solidFill>
                  <a:prstClr val="black"/>
                </a:solidFill>
                <a:latin typeface="Arial"/>
                <a:cs typeface="Arial"/>
              </a:rPr>
              <a:t>advertisement:	</a:t>
            </a:r>
            <a:r>
              <a:rPr sz="1046" spc="157" dirty="0">
                <a:solidFill>
                  <a:prstClr val="black"/>
                </a:solidFill>
                <a:latin typeface="Arial"/>
                <a:cs typeface="Arial"/>
              </a:rPr>
              <a:t>[(B,7),(D,2),(F,1)]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988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标题 1">
            <a:extLst>
              <a:ext uri="{FF2B5EF4-FFF2-40B4-BE49-F238E27FC236}">
                <a16:creationId xmlns:a16="http://schemas.microsoft.com/office/drawing/2014/main" id="{56FE4262-DCE4-5A4D-B72B-ED5192FD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</a:t>
            </a:r>
            <a:r>
              <a:rPr lang="zh-CN" altLang="en-US" dirty="0"/>
              <a:t> </a:t>
            </a:r>
            <a:r>
              <a:rPr lang="en-US" altLang="zh-CN" dirty="0"/>
              <a:t>OSI, TCP/IP &amp; Protocol Stack</a:t>
            </a:r>
            <a:endParaRPr kumimoji="1" lang="zh-CN" altLang="en-US" b="0" dirty="0"/>
          </a:p>
        </p:txBody>
      </p:sp>
      <p:sp>
        <p:nvSpPr>
          <p:cNvPr id="134" name="矩形 3">
            <a:extLst>
              <a:ext uri="{FF2B5EF4-FFF2-40B4-BE49-F238E27FC236}">
                <a16:creationId xmlns:a16="http://schemas.microsoft.com/office/drawing/2014/main" id="{C0C26FEA-8C28-B84A-96BE-E1BE34F299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581" y="1771650"/>
            <a:ext cx="1749029" cy="400050"/>
          </a:xfrm>
          <a:prstGeom prst="rect">
            <a:avLst/>
          </a:prstGeom>
          <a:solidFill>
            <a:srgbClr val="FCFFFF"/>
          </a:solidFill>
          <a:ln w="9525">
            <a:solidFill>
              <a:srgbClr val="E0E9F8"/>
            </a:solidFill>
            <a:round/>
            <a:headEnd/>
            <a:tailEnd/>
          </a:ln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7th Application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7" name="矩形 4">
            <a:extLst>
              <a:ext uri="{FF2B5EF4-FFF2-40B4-BE49-F238E27FC236}">
                <a16:creationId xmlns:a16="http://schemas.microsoft.com/office/drawing/2014/main" id="{378554CB-A222-E949-BA49-B9A84B209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581" y="2171700"/>
            <a:ext cx="1749029" cy="400050"/>
          </a:xfrm>
          <a:prstGeom prst="rect">
            <a:avLst/>
          </a:prstGeom>
          <a:solidFill>
            <a:srgbClr val="E6F5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6th Presentation Layer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0" name="矩形 5">
            <a:extLst>
              <a:ext uri="{FF2B5EF4-FFF2-40B4-BE49-F238E27FC236}">
                <a16:creationId xmlns:a16="http://schemas.microsoft.com/office/drawing/2014/main" id="{F693E27A-E04B-C641-8FA4-4065AB133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581" y="2971800"/>
            <a:ext cx="1749029" cy="400050"/>
          </a:xfrm>
          <a:prstGeom prst="rect">
            <a:avLst/>
          </a:prstGeom>
          <a:solidFill>
            <a:srgbClr val="84C3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4th Transport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1" name="矩形 6">
            <a:extLst>
              <a:ext uri="{FF2B5EF4-FFF2-40B4-BE49-F238E27FC236}">
                <a16:creationId xmlns:a16="http://schemas.microsoft.com/office/drawing/2014/main" id="{6B80E65C-314C-CA4E-B54B-BBEF643E9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581" y="3371850"/>
            <a:ext cx="1749029" cy="400050"/>
          </a:xfrm>
          <a:prstGeom prst="rect">
            <a:avLst/>
          </a:prstGeom>
          <a:solidFill>
            <a:srgbClr val="32AAF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3th Network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2" name="矩形 7">
            <a:extLst>
              <a:ext uri="{FF2B5EF4-FFF2-40B4-BE49-F238E27FC236}">
                <a16:creationId xmlns:a16="http://schemas.microsoft.com/office/drawing/2014/main" id="{A0D3E59A-320C-604D-972A-C3FCE1A92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581" y="3771900"/>
            <a:ext cx="1749029" cy="400050"/>
          </a:xfrm>
          <a:prstGeom prst="rect">
            <a:avLst/>
          </a:prstGeom>
          <a:solidFill>
            <a:srgbClr val="257F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2nd Link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4" name="矩形 8">
            <a:extLst>
              <a:ext uri="{FF2B5EF4-FFF2-40B4-BE49-F238E27FC236}">
                <a16:creationId xmlns:a16="http://schemas.microsoft.com/office/drawing/2014/main" id="{A9E70FED-D9DA-7342-BD61-1213A0B74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581" y="4171950"/>
            <a:ext cx="1749029" cy="400050"/>
          </a:xfrm>
          <a:prstGeom prst="rect">
            <a:avLst/>
          </a:prstGeom>
          <a:solidFill>
            <a:srgbClr val="1A5B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1st Physical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0" name="矩形 9">
            <a:extLst>
              <a:ext uri="{FF2B5EF4-FFF2-40B4-BE49-F238E27FC236}">
                <a16:creationId xmlns:a16="http://schemas.microsoft.com/office/drawing/2014/main" id="{0F4689CA-E5C9-E346-B03B-AB714CE5A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882" y="1771650"/>
            <a:ext cx="1459706" cy="1200150"/>
          </a:xfrm>
          <a:prstGeom prst="rect">
            <a:avLst/>
          </a:prstGeom>
          <a:solidFill>
            <a:srgbClr val="E4F0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Application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A8A3C6BA-8F35-F041-BFFF-FFB4BEE5BE39}"/>
              </a:ext>
            </a:extLst>
          </p:cNvPr>
          <p:cNvSpPr/>
          <p:nvPr/>
        </p:nvSpPr>
        <p:spPr bwMode="auto">
          <a:xfrm>
            <a:off x="3940969" y="1771650"/>
            <a:ext cx="610791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HTTP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4F4D7787-3B93-7247-90D1-07CCEB7F9769}"/>
              </a:ext>
            </a:extLst>
          </p:cNvPr>
          <p:cNvSpPr/>
          <p:nvPr/>
        </p:nvSpPr>
        <p:spPr bwMode="auto">
          <a:xfrm>
            <a:off x="3940969" y="2971800"/>
            <a:ext cx="1539479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TCP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7F0E64B6-357E-8444-82C6-2B32199B9709}"/>
              </a:ext>
            </a:extLst>
          </p:cNvPr>
          <p:cNvSpPr/>
          <p:nvPr/>
        </p:nvSpPr>
        <p:spPr bwMode="auto">
          <a:xfrm>
            <a:off x="3940969" y="3771900"/>
            <a:ext cx="1550194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Ethernet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5" name="矩形 154">
            <a:extLst>
              <a:ext uri="{FF2B5EF4-FFF2-40B4-BE49-F238E27FC236}">
                <a16:creationId xmlns:a16="http://schemas.microsoft.com/office/drawing/2014/main" id="{5BA69395-01FD-3D47-B47B-8DD62C0EC61C}"/>
              </a:ext>
            </a:extLst>
          </p:cNvPr>
          <p:cNvSpPr/>
          <p:nvPr/>
        </p:nvSpPr>
        <p:spPr bwMode="auto">
          <a:xfrm>
            <a:off x="5466160" y="2971800"/>
            <a:ext cx="1438275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UDP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7FD981DB-8933-D947-A9C4-7CD5B1703DF7}"/>
              </a:ext>
            </a:extLst>
          </p:cNvPr>
          <p:cNvSpPr/>
          <p:nvPr/>
        </p:nvSpPr>
        <p:spPr bwMode="auto">
          <a:xfrm>
            <a:off x="3940969" y="3371850"/>
            <a:ext cx="2963466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IP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BDCADA74-1B85-124B-B06B-FC617EDD020D}"/>
              </a:ext>
            </a:extLst>
          </p:cNvPr>
          <p:cNvSpPr/>
          <p:nvPr/>
        </p:nvSpPr>
        <p:spPr bwMode="auto">
          <a:xfrm>
            <a:off x="5487592" y="3771900"/>
            <a:ext cx="648890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PPP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46B44F75-3679-8D4C-AD59-06C9CE3552EB}"/>
              </a:ext>
            </a:extLst>
          </p:cNvPr>
          <p:cNvSpPr/>
          <p:nvPr/>
        </p:nvSpPr>
        <p:spPr bwMode="auto">
          <a:xfrm>
            <a:off x="6141244" y="3771900"/>
            <a:ext cx="763191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…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C70BE82D-3B86-D242-8A35-9DBC1CD19E59}"/>
              </a:ext>
            </a:extLst>
          </p:cNvPr>
          <p:cNvSpPr/>
          <p:nvPr/>
        </p:nvSpPr>
        <p:spPr bwMode="auto">
          <a:xfrm>
            <a:off x="4556522" y="1771650"/>
            <a:ext cx="609600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SMTP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D5751CA6-9B0E-D744-A861-21E31E44CF07}"/>
              </a:ext>
            </a:extLst>
          </p:cNvPr>
          <p:cNvSpPr/>
          <p:nvPr/>
        </p:nvSpPr>
        <p:spPr bwMode="auto">
          <a:xfrm>
            <a:off x="5173267" y="1771650"/>
            <a:ext cx="610790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POP3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EDF797F-75AD-7A46-A1CF-356E44851735}"/>
              </a:ext>
            </a:extLst>
          </p:cNvPr>
          <p:cNvSpPr/>
          <p:nvPr/>
        </p:nvSpPr>
        <p:spPr bwMode="auto">
          <a:xfrm>
            <a:off x="5791200" y="1771650"/>
            <a:ext cx="610791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FTP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E8245A73-43FB-9046-8AA0-8F4FFD777C16}"/>
              </a:ext>
            </a:extLst>
          </p:cNvPr>
          <p:cNvSpPr/>
          <p:nvPr/>
        </p:nvSpPr>
        <p:spPr bwMode="auto">
          <a:xfrm>
            <a:off x="6403181" y="1771650"/>
            <a:ext cx="501254" cy="12001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…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63F9900F-AE4C-0C4E-8763-9892EDD11E4B}"/>
              </a:ext>
            </a:extLst>
          </p:cNvPr>
          <p:cNvSpPr/>
          <p:nvPr/>
        </p:nvSpPr>
        <p:spPr bwMode="auto">
          <a:xfrm>
            <a:off x="6009085" y="3486150"/>
            <a:ext cx="800100" cy="20002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ICMP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D8AA8E56-C956-C34A-BCE7-D3104B496D51}"/>
              </a:ext>
            </a:extLst>
          </p:cNvPr>
          <p:cNvSpPr/>
          <p:nvPr/>
        </p:nvSpPr>
        <p:spPr bwMode="auto">
          <a:xfrm>
            <a:off x="4217194" y="3687366"/>
            <a:ext cx="1053704" cy="1702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ARP &amp; RARP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5" name="矩形 23">
            <a:extLst>
              <a:ext uri="{FF2B5EF4-FFF2-40B4-BE49-F238E27FC236}">
                <a16:creationId xmlns:a16="http://schemas.microsoft.com/office/drawing/2014/main" id="{3ADD0734-04F7-8A4D-B1C1-F9F3830D7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882" y="2971800"/>
            <a:ext cx="1459706" cy="400050"/>
          </a:xfrm>
          <a:prstGeom prst="rect">
            <a:avLst/>
          </a:prstGeom>
          <a:solidFill>
            <a:srgbClr val="CFE4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Transport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6" name="矩形 24">
            <a:extLst>
              <a:ext uri="{FF2B5EF4-FFF2-40B4-BE49-F238E27FC236}">
                <a16:creationId xmlns:a16="http://schemas.microsoft.com/office/drawing/2014/main" id="{31C8D508-CCCA-1D4D-AB10-99C229003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581" y="2571750"/>
            <a:ext cx="1749029" cy="400050"/>
          </a:xfrm>
          <a:prstGeom prst="rect">
            <a:avLst/>
          </a:prstGeom>
          <a:solidFill>
            <a:srgbClr val="C9E1F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5th Session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7" name="矩形 25">
            <a:extLst>
              <a:ext uri="{FF2B5EF4-FFF2-40B4-BE49-F238E27FC236}">
                <a16:creationId xmlns:a16="http://schemas.microsoft.com/office/drawing/2014/main" id="{AF6B3216-C732-EB47-AF79-E1BEC653B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882" y="3371850"/>
            <a:ext cx="1459706" cy="400050"/>
          </a:xfrm>
          <a:prstGeom prst="rect">
            <a:avLst/>
          </a:prstGeom>
          <a:solidFill>
            <a:srgbClr val="B0D7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Network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8" name="矩形 26">
            <a:extLst>
              <a:ext uri="{FF2B5EF4-FFF2-40B4-BE49-F238E27FC236}">
                <a16:creationId xmlns:a16="http://schemas.microsoft.com/office/drawing/2014/main" id="{367E877A-FEEE-C348-B76C-262B3F0AD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8882" y="3771900"/>
            <a:ext cx="1459706" cy="800100"/>
          </a:xfrm>
          <a:prstGeom prst="rect">
            <a:avLst/>
          </a:prstGeom>
          <a:solidFill>
            <a:srgbClr val="77B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Link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9" name="矩形 28">
            <a:extLst>
              <a:ext uri="{FF2B5EF4-FFF2-40B4-BE49-F238E27FC236}">
                <a16:creationId xmlns:a16="http://schemas.microsoft.com/office/drawing/2014/main" id="{83965F45-FF7D-1541-8137-68E1C615B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8519" y="1770460"/>
            <a:ext cx="1459706" cy="1606153"/>
          </a:xfrm>
          <a:prstGeom prst="rect">
            <a:avLst/>
          </a:prstGeom>
          <a:solidFill>
            <a:srgbClr val="F9D3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End-to-end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0" name="矩形 29">
            <a:extLst>
              <a:ext uri="{FF2B5EF4-FFF2-40B4-BE49-F238E27FC236}">
                <a16:creationId xmlns:a16="http://schemas.microsoft.com/office/drawing/2014/main" id="{9543CD20-CFA4-E94F-B530-21D4761DB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8519" y="3376613"/>
            <a:ext cx="1459706" cy="400050"/>
          </a:xfrm>
          <a:prstGeom prst="rect">
            <a:avLst/>
          </a:prstGeom>
          <a:solidFill>
            <a:srgbClr val="F3A5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Network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1" name="矩形 30">
            <a:extLst>
              <a:ext uri="{FF2B5EF4-FFF2-40B4-BE49-F238E27FC236}">
                <a16:creationId xmlns:a16="http://schemas.microsoft.com/office/drawing/2014/main" id="{60472262-D059-994F-9798-60077DFCD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8519" y="3776663"/>
            <a:ext cx="1459706" cy="800100"/>
          </a:xfrm>
          <a:prstGeom prst="rect">
            <a:avLst/>
          </a:prstGeom>
          <a:solidFill>
            <a:srgbClr val="ED6A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Link Layer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2" name="TextBox 1">
            <a:extLst>
              <a:ext uri="{FF2B5EF4-FFF2-40B4-BE49-F238E27FC236}">
                <a16:creationId xmlns:a16="http://schemas.microsoft.com/office/drawing/2014/main" id="{865E1468-B37F-094A-8799-7B105E53E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726" y="4720829"/>
            <a:ext cx="17561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OSI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3" name="TextBox 28">
            <a:extLst>
              <a:ext uri="{FF2B5EF4-FFF2-40B4-BE49-F238E27FC236}">
                <a16:creationId xmlns:a16="http://schemas.microsoft.com/office/drawing/2014/main" id="{5857A936-60DF-344C-A611-E42A39852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548" y="4720829"/>
            <a:ext cx="44446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TCP/IP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4" name="TextBox 32">
            <a:extLst>
              <a:ext uri="{FF2B5EF4-FFF2-40B4-BE49-F238E27FC236}">
                <a16:creationId xmlns:a16="http://schemas.microsoft.com/office/drawing/2014/main" id="{AE654BCD-6A1D-5142-B29C-1F3829D0A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3756" y="4720829"/>
            <a:ext cx="14775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CSE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8B10B8E5-3616-4A4D-A107-771DCECDCC34}"/>
              </a:ext>
            </a:extLst>
          </p:cNvPr>
          <p:cNvSpPr/>
          <p:nvPr/>
        </p:nvSpPr>
        <p:spPr bwMode="auto">
          <a:xfrm>
            <a:off x="3943561" y="4171950"/>
            <a:ext cx="608200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WiFi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21E6916D-3553-2248-A8D6-0A0AFBA16EFA}"/>
              </a:ext>
            </a:extLst>
          </p:cNvPr>
          <p:cNvSpPr/>
          <p:nvPr/>
        </p:nvSpPr>
        <p:spPr bwMode="auto">
          <a:xfrm>
            <a:off x="4551760" y="4171950"/>
            <a:ext cx="608200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Fiber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7" name="矩形 176">
            <a:extLst>
              <a:ext uri="{FF2B5EF4-FFF2-40B4-BE49-F238E27FC236}">
                <a16:creationId xmlns:a16="http://schemas.microsoft.com/office/drawing/2014/main" id="{7503F500-FB02-BF49-8773-C3C176B84FE5}"/>
              </a:ext>
            </a:extLst>
          </p:cNvPr>
          <p:cNvSpPr/>
          <p:nvPr/>
        </p:nvSpPr>
        <p:spPr bwMode="auto">
          <a:xfrm>
            <a:off x="5162059" y="4171950"/>
            <a:ext cx="656735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TD-LTE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CB1209FB-F535-F249-8010-CC51045EF949}"/>
              </a:ext>
            </a:extLst>
          </p:cNvPr>
          <p:cNvSpPr/>
          <p:nvPr/>
        </p:nvSpPr>
        <p:spPr bwMode="auto">
          <a:xfrm>
            <a:off x="5821978" y="4171950"/>
            <a:ext cx="580014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FDD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4F48EF98-A7A0-5A48-975D-40999DF16425}"/>
              </a:ext>
            </a:extLst>
          </p:cNvPr>
          <p:cNvSpPr/>
          <p:nvPr/>
        </p:nvSpPr>
        <p:spPr bwMode="auto">
          <a:xfrm>
            <a:off x="6397735" y="4171950"/>
            <a:ext cx="506700" cy="40005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  <a:t>…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385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74" y="525981"/>
            <a:ext cx="4421681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1" spc="2" dirty="0"/>
              <a:t>link-state routing: </a:t>
            </a:r>
            <a:r>
              <a:rPr sz="1342" spc="9" dirty="0"/>
              <a:t>disseminate </a:t>
            </a:r>
            <a:r>
              <a:rPr sz="1342" spc="2" dirty="0"/>
              <a:t>full </a:t>
            </a:r>
            <a:r>
              <a:rPr sz="1342" spc="20" dirty="0"/>
              <a:t>topology </a:t>
            </a:r>
            <a:r>
              <a:rPr sz="1342" spc="5" dirty="0"/>
              <a:t>information  </a:t>
            </a:r>
            <a:r>
              <a:rPr sz="1342" spc="2" dirty="0"/>
              <a:t>so that </a:t>
            </a:r>
            <a:r>
              <a:rPr sz="1342" spc="18" dirty="0"/>
              <a:t>nodes </a:t>
            </a:r>
            <a:r>
              <a:rPr sz="1342" spc="27" dirty="0"/>
              <a:t>can </a:t>
            </a:r>
            <a:r>
              <a:rPr sz="1342" spc="2" dirty="0"/>
              <a:t>run a </a:t>
            </a:r>
            <a:r>
              <a:rPr sz="1342" spc="9" dirty="0"/>
              <a:t>shortest-path</a:t>
            </a:r>
            <a:r>
              <a:rPr sz="1342" spc="-34" dirty="0"/>
              <a:t> </a:t>
            </a:r>
            <a:r>
              <a:rPr sz="1342" spc="11" dirty="0"/>
              <a:t>algorithm</a:t>
            </a:r>
            <a:endParaRPr sz="1342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900094"/>
            <a:ext cx="2725293" cy="1857419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R="1294104" algn="ctr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299880" algn="ctr" defTabSz="415869">
              <a:lnSpc>
                <a:spcPct val="101600"/>
              </a:lnSpc>
              <a:spcBef>
                <a:spcPts val="862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defTabSz="415869"/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>
              <a:spcBef>
                <a:spcPts val="901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6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23970" marR="1318363" algn="ctr" defTabSz="415869">
              <a:lnSpc>
                <a:spcPct val="101600"/>
              </a:lnSpc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8" name="object 8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83756" y="1273777"/>
            <a:ext cx="1951837" cy="2409037"/>
          </a:xfrm>
          <a:custGeom>
            <a:avLst/>
            <a:gdLst/>
            <a:ahLst/>
            <a:cxnLst/>
            <a:rect l="l" t="t" r="r" b="b"/>
            <a:pathLst>
              <a:path w="4291330" h="5296534">
                <a:moveTo>
                  <a:pt x="553847" y="5028565"/>
                </a:moveTo>
                <a:lnTo>
                  <a:pt x="545807" y="4986845"/>
                </a:lnTo>
                <a:lnTo>
                  <a:pt x="529729" y="4946624"/>
                </a:lnTo>
                <a:lnTo>
                  <a:pt x="505612" y="4908867"/>
                </a:lnTo>
                <a:lnTo>
                  <a:pt x="473456" y="4874577"/>
                </a:lnTo>
                <a:lnTo>
                  <a:pt x="434962" y="4845913"/>
                </a:lnTo>
                <a:lnTo>
                  <a:pt x="392582" y="4824425"/>
                </a:lnTo>
                <a:lnTo>
                  <a:pt x="347433" y="4810099"/>
                </a:lnTo>
                <a:lnTo>
                  <a:pt x="300609" y="4802937"/>
                </a:lnTo>
                <a:lnTo>
                  <a:pt x="253238" y="4802937"/>
                </a:lnTo>
                <a:lnTo>
                  <a:pt x="206413" y="4810099"/>
                </a:lnTo>
                <a:lnTo>
                  <a:pt x="161264" y="4824425"/>
                </a:lnTo>
                <a:lnTo>
                  <a:pt x="118884" y="4845913"/>
                </a:lnTo>
                <a:lnTo>
                  <a:pt x="80391" y="4874577"/>
                </a:lnTo>
                <a:lnTo>
                  <a:pt x="48234" y="4908867"/>
                </a:lnTo>
                <a:lnTo>
                  <a:pt x="24117" y="4946624"/>
                </a:lnTo>
                <a:lnTo>
                  <a:pt x="8039" y="4986845"/>
                </a:lnTo>
                <a:lnTo>
                  <a:pt x="0" y="5028565"/>
                </a:lnTo>
                <a:lnTo>
                  <a:pt x="0" y="5070767"/>
                </a:lnTo>
                <a:lnTo>
                  <a:pt x="8039" y="5112486"/>
                </a:lnTo>
                <a:lnTo>
                  <a:pt x="24117" y="5152707"/>
                </a:lnTo>
                <a:lnTo>
                  <a:pt x="48234" y="5190464"/>
                </a:lnTo>
                <a:lnTo>
                  <a:pt x="80391" y="5224767"/>
                </a:lnTo>
                <a:lnTo>
                  <a:pt x="118884" y="5253418"/>
                </a:lnTo>
                <a:lnTo>
                  <a:pt x="161264" y="5274907"/>
                </a:lnTo>
                <a:lnTo>
                  <a:pt x="206413" y="5289232"/>
                </a:lnTo>
                <a:lnTo>
                  <a:pt x="253238" y="5296395"/>
                </a:lnTo>
                <a:lnTo>
                  <a:pt x="300609" y="5296395"/>
                </a:lnTo>
                <a:lnTo>
                  <a:pt x="347433" y="5289232"/>
                </a:lnTo>
                <a:lnTo>
                  <a:pt x="392582" y="5274907"/>
                </a:lnTo>
                <a:lnTo>
                  <a:pt x="434962" y="5253418"/>
                </a:lnTo>
                <a:lnTo>
                  <a:pt x="473456" y="5224767"/>
                </a:lnTo>
                <a:lnTo>
                  <a:pt x="505612" y="5190464"/>
                </a:lnTo>
                <a:lnTo>
                  <a:pt x="529729" y="5152707"/>
                </a:lnTo>
                <a:lnTo>
                  <a:pt x="545807" y="5112486"/>
                </a:lnTo>
                <a:lnTo>
                  <a:pt x="553847" y="5070767"/>
                </a:lnTo>
                <a:lnTo>
                  <a:pt x="553847" y="5028565"/>
                </a:lnTo>
                <a:close/>
              </a:path>
              <a:path w="4291330" h="5296534">
                <a:moveTo>
                  <a:pt x="4290796" y="225628"/>
                </a:moveTo>
                <a:lnTo>
                  <a:pt x="4282757" y="183908"/>
                </a:lnTo>
                <a:lnTo>
                  <a:pt x="4266679" y="143687"/>
                </a:lnTo>
                <a:lnTo>
                  <a:pt x="4242562" y="105930"/>
                </a:lnTo>
                <a:lnTo>
                  <a:pt x="4210393" y="71628"/>
                </a:lnTo>
                <a:lnTo>
                  <a:pt x="4171899" y="42976"/>
                </a:lnTo>
                <a:lnTo>
                  <a:pt x="4129519" y="21488"/>
                </a:lnTo>
                <a:lnTo>
                  <a:pt x="4084370" y="7162"/>
                </a:lnTo>
                <a:lnTo>
                  <a:pt x="4037558" y="0"/>
                </a:lnTo>
                <a:lnTo>
                  <a:pt x="3990175" y="0"/>
                </a:lnTo>
                <a:lnTo>
                  <a:pt x="3943362" y="7162"/>
                </a:lnTo>
                <a:lnTo>
                  <a:pt x="3898214" y="21488"/>
                </a:lnTo>
                <a:lnTo>
                  <a:pt x="3855834" y="42976"/>
                </a:lnTo>
                <a:lnTo>
                  <a:pt x="3817340" y="71628"/>
                </a:lnTo>
                <a:lnTo>
                  <a:pt x="3785171" y="105930"/>
                </a:lnTo>
                <a:lnTo>
                  <a:pt x="3761054" y="143687"/>
                </a:lnTo>
                <a:lnTo>
                  <a:pt x="3744976" y="183908"/>
                </a:lnTo>
                <a:lnTo>
                  <a:pt x="3736937" y="225628"/>
                </a:lnTo>
                <a:lnTo>
                  <a:pt x="3736937" y="267830"/>
                </a:lnTo>
                <a:lnTo>
                  <a:pt x="3744976" y="309549"/>
                </a:lnTo>
                <a:lnTo>
                  <a:pt x="3761054" y="349770"/>
                </a:lnTo>
                <a:lnTo>
                  <a:pt x="3785171" y="387527"/>
                </a:lnTo>
                <a:lnTo>
                  <a:pt x="3817340" y="421830"/>
                </a:lnTo>
                <a:lnTo>
                  <a:pt x="3855834" y="450481"/>
                </a:lnTo>
                <a:lnTo>
                  <a:pt x="3898214" y="471970"/>
                </a:lnTo>
                <a:lnTo>
                  <a:pt x="3943362" y="486295"/>
                </a:lnTo>
                <a:lnTo>
                  <a:pt x="3990175" y="493458"/>
                </a:lnTo>
                <a:lnTo>
                  <a:pt x="4037558" y="493458"/>
                </a:lnTo>
                <a:lnTo>
                  <a:pt x="4084370" y="486295"/>
                </a:lnTo>
                <a:lnTo>
                  <a:pt x="4129519" y="471970"/>
                </a:lnTo>
                <a:lnTo>
                  <a:pt x="4171899" y="450481"/>
                </a:lnTo>
                <a:lnTo>
                  <a:pt x="4210393" y="421830"/>
                </a:lnTo>
                <a:lnTo>
                  <a:pt x="4242562" y="387527"/>
                </a:lnTo>
                <a:lnTo>
                  <a:pt x="4266679" y="349770"/>
                </a:lnTo>
                <a:lnTo>
                  <a:pt x="4282757" y="309549"/>
                </a:lnTo>
                <a:lnTo>
                  <a:pt x="4290796" y="267830"/>
                </a:lnTo>
                <a:lnTo>
                  <a:pt x="4290796" y="225628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52878" y="3443321"/>
            <a:ext cx="1813493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  <a:tabLst>
                <a:tab pos="1705063" algn="l"/>
              </a:tabLst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	</a:t>
            </a: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29" name="object 29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1" y="0"/>
                  </a:moveTo>
                  <a:lnTo>
                    <a:pt x="253246" y="0"/>
                  </a:lnTo>
                  <a:lnTo>
                    <a:pt x="206427" y="7162"/>
                  </a:lnTo>
                  <a:lnTo>
                    <a:pt x="161273" y="21488"/>
                  </a:lnTo>
                  <a:lnTo>
                    <a:pt x="118894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4" y="450478"/>
                  </a:lnTo>
                  <a:lnTo>
                    <a:pt x="161273" y="471967"/>
                  </a:lnTo>
                  <a:lnTo>
                    <a:pt x="206427" y="486293"/>
                  </a:lnTo>
                  <a:lnTo>
                    <a:pt x="253246" y="493455"/>
                  </a:lnTo>
                  <a:lnTo>
                    <a:pt x="300621" y="493455"/>
                  </a:lnTo>
                  <a:lnTo>
                    <a:pt x="347441" y="486293"/>
                  </a:lnTo>
                  <a:lnTo>
                    <a:pt x="392595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5" y="21488"/>
                  </a:lnTo>
                  <a:lnTo>
                    <a:pt x="347441" y="7162"/>
                  </a:lnTo>
                  <a:lnTo>
                    <a:pt x="300621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8701" y="3979437"/>
            <a:ext cx="2798076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  <a:tabLst>
                <a:tab pos="298906" algn="l"/>
                <a:tab pos="1398938" algn="l"/>
              </a:tabLst>
            </a:pPr>
            <a:r>
              <a:rPr sz="1046" spc="91" dirty="0">
                <a:solidFill>
                  <a:prstClr val="black"/>
                </a:solidFill>
                <a:latin typeface="Arial"/>
                <a:cs typeface="Arial"/>
              </a:rPr>
              <a:t>A’s	</a:t>
            </a:r>
            <a:r>
              <a:rPr sz="1046" spc="86" dirty="0">
                <a:solidFill>
                  <a:prstClr val="black"/>
                </a:solidFill>
                <a:latin typeface="Arial"/>
                <a:cs typeface="Arial"/>
              </a:rPr>
              <a:t>advertisement:	</a:t>
            </a:r>
            <a:r>
              <a:rPr sz="1046" spc="157" dirty="0">
                <a:solidFill>
                  <a:prstClr val="black"/>
                </a:solidFill>
                <a:latin typeface="Arial"/>
                <a:cs typeface="Arial"/>
              </a:rPr>
              <a:t>[(B,7),(D,2),(F,1)]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66822" y="2209619"/>
            <a:ext cx="300660" cy="531715"/>
          </a:xfrm>
          <a:custGeom>
            <a:avLst/>
            <a:gdLst/>
            <a:ahLst/>
            <a:cxnLst/>
            <a:rect l="l" t="t" r="r" b="b"/>
            <a:pathLst>
              <a:path w="661035" h="1169035">
                <a:moveTo>
                  <a:pt x="325716" y="1006119"/>
                </a:moveTo>
                <a:lnTo>
                  <a:pt x="320408" y="964806"/>
                </a:lnTo>
                <a:lnTo>
                  <a:pt x="304507" y="925690"/>
                </a:lnTo>
                <a:lnTo>
                  <a:pt x="278015" y="890968"/>
                </a:lnTo>
                <a:lnTo>
                  <a:pt x="243281" y="864463"/>
                </a:lnTo>
                <a:lnTo>
                  <a:pt x="204165" y="848563"/>
                </a:lnTo>
                <a:lnTo>
                  <a:pt x="162852" y="843267"/>
                </a:lnTo>
                <a:lnTo>
                  <a:pt x="121539" y="848563"/>
                </a:lnTo>
                <a:lnTo>
                  <a:pt x="82423" y="864463"/>
                </a:lnTo>
                <a:lnTo>
                  <a:pt x="47688" y="890968"/>
                </a:lnTo>
                <a:lnTo>
                  <a:pt x="21196" y="925690"/>
                </a:lnTo>
                <a:lnTo>
                  <a:pt x="5295" y="964806"/>
                </a:lnTo>
                <a:lnTo>
                  <a:pt x="0" y="1006119"/>
                </a:lnTo>
                <a:lnTo>
                  <a:pt x="5295" y="1047432"/>
                </a:lnTo>
                <a:lnTo>
                  <a:pt x="21196" y="1086548"/>
                </a:lnTo>
                <a:lnTo>
                  <a:pt x="47688" y="1121270"/>
                </a:lnTo>
                <a:lnTo>
                  <a:pt x="82423" y="1147775"/>
                </a:lnTo>
                <a:lnTo>
                  <a:pt x="121539" y="1163675"/>
                </a:lnTo>
                <a:lnTo>
                  <a:pt x="162852" y="1168971"/>
                </a:lnTo>
                <a:lnTo>
                  <a:pt x="204165" y="1163675"/>
                </a:lnTo>
                <a:lnTo>
                  <a:pt x="243281" y="1147775"/>
                </a:lnTo>
                <a:lnTo>
                  <a:pt x="278015" y="1121270"/>
                </a:lnTo>
                <a:lnTo>
                  <a:pt x="304507" y="1086548"/>
                </a:lnTo>
                <a:lnTo>
                  <a:pt x="320408" y="1047432"/>
                </a:lnTo>
                <a:lnTo>
                  <a:pt x="325716" y="1006119"/>
                </a:lnTo>
                <a:close/>
              </a:path>
              <a:path w="661035" h="1169035">
                <a:moveTo>
                  <a:pt x="409473" y="162864"/>
                </a:moveTo>
                <a:lnTo>
                  <a:pt x="404177" y="121551"/>
                </a:lnTo>
                <a:lnTo>
                  <a:pt x="388277" y="82435"/>
                </a:lnTo>
                <a:lnTo>
                  <a:pt x="361784" y="47701"/>
                </a:lnTo>
                <a:lnTo>
                  <a:pt x="327050" y="21196"/>
                </a:lnTo>
                <a:lnTo>
                  <a:pt x="287934" y="5295"/>
                </a:lnTo>
                <a:lnTo>
                  <a:pt x="246621" y="0"/>
                </a:lnTo>
                <a:lnTo>
                  <a:pt x="205308" y="5295"/>
                </a:lnTo>
                <a:lnTo>
                  <a:pt x="166192" y="21196"/>
                </a:lnTo>
                <a:lnTo>
                  <a:pt x="131457" y="47701"/>
                </a:lnTo>
                <a:lnTo>
                  <a:pt x="104965" y="82435"/>
                </a:lnTo>
                <a:lnTo>
                  <a:pt x="89065" y="121551"/>
                </a:lnTo>
                <a:lnTo>
                  <a:pt x="83756" y="162864"/>
                </a:lnTo>
                <a:lnTo>
                  <a:pt x="89065" y="204177"/>
                </a:lnTo>
                <a:lnTo>
                  <a:pt x="104965" y="243293"/>
                </a:lnTo>
                <a:lnTo>
                  <a:pt x="131457" y="278015"/>
                </a:lnTo>
                <a:lnTo>
                  <a:pt x="166192" y="304520"/>
                </a:lnTo>
                <a:lnTo>
                  <a:pt x="205308" y="320421"/>
                </a:lnTo>
                <a:lnTo>
                  <a:pt x="246621" y="325716"/>
                </a:lnTo>
                <a:lnTo>
                  <a:pt x="287934" y="320421"/>
                </a:lnTo>
                <a:lnTo>
                  <a:pt x="327050" y="304520"/>
                </a:lnTo>
                <a:lnTo>
                  <a:pt x="361784" y="278015"/>
                </a:lnTo>
                <a:lnTo>
                  <a:pt x="388277" y="243293"/>
                </a:lnTo>
                <a:lnTo>
                  <a:pt x="404177" y="204177"/>
                </a:lnTo>
                <a:lnTo>
                  <a:pt x="409473" y="162864"/>
                </a:lnTo>
                <a:close/>
              </a:path>
              <a:path w="661035" h="1169035">
                <a:moveTo>
                  <a:pt x="660781" y="586371"/>
                </a:moveTo>
                <a:lnTo>
                  <a:pt x="655485" y="545058"/>
                </a:lnTo>
                <a:lnTo>
                  <a:pt x="639584" y="505942"/>
                </a:lnTo>
                <a:lnTo>
                  <a:pt x="613079" y="471220"/>
                </a:lnTo>
                <a:lnTo>
                  <a:pt x="578358" y="444715"/>
                </a:lnTo>
                <a:lnTo>
                  <a:pt x="539229" y="428815"/>
                </a:lnTo>
                <a:lnTo>
                  <a:pt x="497916" y="423519"/>
                </a:lnTo>
                <a:lnTo>
                  <a:pt x="456603" y="428815"/>
                </a:lnTo>
                <a:lnTo>
                  <a:pt x="417487" y="444715"/>
                </a:lnTo>
                <a:lnTo>
                  <a:pt x="382765" y="471220"/>
                </a:lnTo>
                <a:lnTo>
                  <a:pt x="356260" y="505942"/>
                </a:lnTo>
                <a:lnTo>
                  <a:pt x="340360" y="545058"/>
                </a:lnTo>
                <a:lnTo>
                  <a:pt x="335064" y="586371"/>
                </a:lnTo>
                <a:lnTo>
                  <a:pt x="340360" y="627684"/>
                </a:lnTo>
                <a:lnTo>
                  <a:pt x="356260" y="666813"/>
                </a:lnTo>
                <a:lnTo>
                  <a:pt x="382765" y="701535"/>
                </a:lnTo>
                <a:lnTo>
                  <a:pt x="417487" y="728040"/>
                </a:lnTo>
                <a:lnTo>
                  <a:pt x="456603" y="743940"/>
                </a:lnTo>
                <a:lnTo>
                  <a:pt x="497916" y="749236"/>
                </a:lnTo>
                <a:lnTo>
                  <a:pt x="539229" y="743940"/>
                </a:lnTo>
                <a:lnTo>
                  <a:pt x="578358" y="728040"/>
                </a:lnTo>
                <a:lnTo>
                  <a:pt x="613079" y="701535"/>
                </a:lnTo>
                <a:lnTo>
                  <a:pt x="639584" y="666813"/>
                </a:lnTo>
                <a:lnTo>
                  <a:pt x="655485" y="627684"/>
                </a:lnTo>
                <a:lnTo>
                  <a:pt x="660781" y="586371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6691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4216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1" spc="2" dirty="0"/>
              <a:t>link-state routing: </a:t>
            </a:r>
            <a:r>
              <a:rPr sz="1342" spc="9" dirty="0"/>
              <a:t>disseminate </a:t>
            </a:r>
            <a:r>
              <a:rPr sz="1342" spc="2" dirty="0"/>
              <a:t>full </a:t>
            </a:r>
            <a:r>
              <a:rPr sz="1342" spc="20" dirty="0"/>
              <a:t>topology </a:t>
            </a:r>
            <a:r>
              <a:rPr sz="1342" spc="5" dirty="0"/>
              <a:t>information  </a:t>
            </a:r>
            <a:r>
              <a:rPr sz="1342" spc="2" dirty="0"/>
              <a:t>so that </a:t>
            </a:r>
            <a:r>
              <a:rPr sz="1342" spc="18" dirty="0"/>
              <a:t>nodes </a:t>
            </a:r>
            <a:r>
              <a:rPr sz="1342" spc="27" dirty="0"/>
              <a:t>can </a:t>
            </a:r>
            <a:r>
              <a:rPr sz="1342" spc="2" dirty="0"/>
              <a:t>run a </a:t>
            </a:r>
            <a:r>
              <a:rPr sz="1342" spc="9" dirty="0"/>
              <a:t>shortest-path</a:t>
            </a:r>
            <a:r>
              <a:rPr sz="1342" spc="-34" dirty="0"/>
              <a:t> </a:t>
            </a:r>
            <a:r>
              <a:rPr sz="1342" spc="11" dirty="0"/>
              <a:t>algorithm</a:t>
            </a:r>
            <a:endParaRPr sz="1342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900094"/>
            <a:ext cx="2725293" cy="1857419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R="1294104" algn="ctr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299880" algn="ctr" defTabSz="415869">
              <a:lnSpc>
                <a:spcPct val="101600"/>
              </a:lnSpc>
              <a:spcBef>
                <a:spcPts val="862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defTabSz="415869"/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>
              <a:spcBef>
                <a:spcPts val="901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6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23970" marR="1318363" algn="ctr" defTabSz="415869">
              <a:lnSpc>
                <a:spcPct val="101600"/>
              </a:lnSpc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8" name="object 8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83756" y="1273777"/>
            <a:ext cx="1951837" cy="2409037"/>
          </a:xfrm>
          <a:custGeom>
            <a:avLst/>
            <a:gdLst/>
            <a:ahLst/>
            <a:cxnLst/>
            <a:rect l="l" t="t" r="r" b="b"/>
            <a:pathLst>
              <a:path w="4291330" h="5296534">
                <a:moveTo>
                  <a:pt x="553847" y="5028565"/>
                </a:moveTo>
                <a:lnTo>
                  <a:pt x="545807" y="4986845"/>
                </a:lnTo>
                <a:lnTo>
                  <a:pt x="529729" y="4946624"/>
                </a:lnTo>
                <a:lnTo>
                  <a:pt x="505612" y="4908867"/>
                </a:lnTo>
                <a:lnTo>
                  <a:pt x="473456" y="4874577"/>
                </a:lnTo>
                <a:lnTo>
                  <a:pt x="434962" y="4845913"/>
                </a:lnTo>
                <a:lnTo>
                  <a:pt x="392582" y="4824425"/>
                </a:lnTo>
                <a:lnTo>
                  <a:pt x="347433" y="4810099"/>
                </a:lnTo>
                <a:lnTo>
                  <a:pt x="300609" y="4802937"/>
                </a:lnTo>
                <a:lnTo>
                  <a:pt x="253238" y="4802937"/>
                </a:lnTo>
                <a:lnTo>
                  <a:pt x="206413" y="4810099"/>
                </a:lnTo>
                <a:lnTo>
                  <a:pt x="161264" y="4824425"/>
                </a:lnTo>
                <a:lnTo>
                  <a:pt x="118884" y="4845913"/>
                </a:lnTo>
                <a:lnTo>
                  <a:pt x="80391" y="4874577"/>
                </a:lnTo>
                <a:lnTo>
                  <a:pt x="48234" y="4908867"/>
                </a:lnTo>
                <a:lnTo>
                  <a:pt x="24117" y="4946624"/>
                </a:lnTo>
                <a:lnTo>
                  <a:pt x="8039" y="4986845"/>
                </a:lnTo>
                <a:lnTo>
                  <a:pt x="0" y="5028565"/>
                </a:lnTo>
                <a:lnTo>
                  <a:pt x="0" y="5070767"/>
                </a:lnTo>
                <a:lnTo>
                  <a:pt x="8039" y="5112486"/>
                </a:lnTo>
                <a:lnTo>
                  <a:pt x="24117" y="5152707"/>
                </a:lnTo>
                <a:lnTo>
                  <a:pt x="48234" y="5190464"/>
                </a:lnTo>
                <a:lnTo>
                  <a:pt x="80391" y="5224767"/>
                </a:lnTo>
                <a:lnTo>
                  <a:pt x="118884" y="5253418"/>
                </a:lnTo>
                <a:lnTo>
                  <a:pt x="161264" y="5274907"/>
                </a:lnTo>
                <a:lnTo>
                  <a:pt x="206413" y="5289232"/>
                </a:lnTo>
                <a:lnTo>
                  <a:pt x="253238" y="5296395"/>
                </a:lnTo>
                <a:lnTo>
                  <a:pt x="300609" y="5296395"/>
                </a:lnTo>
                <a:lnTo>
                  <a:pt x="347433" y="5289232"/>
                </a:lnTo>
                <a:lnTo>
                  <a:pt x="392582" y="5274907"/>
                </a:lnTo>
                <a:lnTo>
                  <a:pt x="434962" y="5253418"/>
                </a:lnTo>
                <a:lnTo>
                  <a:pt x="473456" y="5224767"/>
                </a:lnTo>
                <a:lnTo>
                  <a:pt x="505612" y="5190464"/>
                </a:lnTo>
                <a:lnTo>
                  <a:pt x="529729" y="5152707"/>
                </a:lnTo>
                <a:lnTo>
                  <a:pt x="545807" y="5112486"/>
                </a:lnTo>
                <a:lnTo>
                  <a:pt x="553847" y="5070767"/>
                </a:lnTo>
                <a:lnTo>
                  <a:pt x="553847" y="5028565"/>
                </a:lnTo>
                <a:close/>
              </a:path>
              <a:path w="4291330" h="5296534">
                <a:moveTo>
                  <a:pt x="4290796" y="225628"/>
                </a:moveTo>
                <a:lnTo>
                  <a:pt x="4282757" y="183908"/>
                </a:lnTo>
                <a:lnTo>
                  <a:pt x="4266679" y="143687"/>
                </a:lnTo>
                <a:lnTo>
                  <a:pt x="4242562" y="105930"/>
                </a:lnTo>
                <a:lnTo>
                  <a:pt x="4210393" y="71628"/>
                </a:lnTo>
                <a:lnTo>
                  <a:pt x="4171899" y="42976"/>
                </a:lnTo>
                <a:lnTo>
                  <a:pt x="4129519" y="21488"/>
                </a:lnTo>
                <a:lnTo>
                  <a:pt x="4084370" y="7162"/>
                </a:lnTo>
                <a:lnTo>
                  <a:pt x="4037558" y="0"/>
                </a:lnTo>
                <a:lnTo>
                  <a:pt x="3990175" y="0"/>
                </a:lnTo>
                <a:lnTo>
                  <a:pt x="3943362" y="7162"/>
                </a:lnTo>
                <a:lnTo>
                  <a:pt x="3898214" y="21488"/>
                </a:lnTo>
                <a:lnTo>
                  <a:pt x="3855834" y="42976"/>
                </a:lnTo>
                <a:lnTo>
                  <a:pt x="3817340" y="71628"/>
                </a:lnTo>
                <a:lnTo>
                  <a:pt x="3785171" y="105930"/>
                </a:lnTo>
                <a:lnTo>
                  <a:pt x="3761054" y="143687"/>
                </a:lnTo>
                <a:lnTo>
                  <a:pt x="3744976" y="183908"/>
                </a:lnTo>
                <a:lnTo>
                  <a:pt x="3736937" y="225628"/>
                </a:lnTo>
                <a:lnTo>
                  <a:pt x="3736937" y="267830"/>
                </a:lnTo>
                <a:lnTo>
                  <a:pt x="3744976" y="309549"/>
                </a:lnTo>
                <a:lnTo>
                  <a:pt x="3761054" y="349770"/>
                </a:lnTo>
                <a:lnTo>
                  <a:pt x="3785171" y="387527"/>
                </a:lnTo>
                <a:lnTo>
                  <a:pt x="3817340" y="421830"/>
                </a:lnTo>
                <a:lnTo>
                  <a:pt x="3855834" y="450481"/>
                </a:lnTo>
                <a:lnTo>
                  <a:pt x="3898214" y="471970"/>
                </a:lnTo>
                <a:lnTo>
                  <a:pt x="3943362" y="486295"/>
                </a:lnTo>
                <a:lnTo>
                  <a:pt x="3990175" y="493458"/>
                </a:lnTo>
                <a:lnTo>
                  <a:pt x="4037558" y="493458"/>
                </a:lnTo>
                <a:lnTo>
                  <a:pt x="4084370" y="486295"/>
                </a:lnTo>
                <a:lnTo>
                  <a:pt x="4129519" y="471970"/>
                </a:lnTo>
                <a:lnTo>
                  <a:pt x="4171899" y="450481"/>
                </a:lnTo>
                <a:lnTo>
                  <a:pt x="4210393" y="421830"/>
                </a:lnTo>
                <a:lnTo>
                  <a:pt x="4242562" y="387527"/>
                </a:lnTo>
                <a:lnTo>
                  <a:pt x="4266679" y="349770"/>
                </a:lnTo>
                <a:lnTo>
                  <a:pt x="4282757" y="309549"/>
                </a:lnTo>
                <a:lnTo>
                  <a:pt x="4290796" y="267830"/>
                </a:lnTo>
                <a:lnTo>
                  <a:pt x="4290796" y="225628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52878" y="3443321"/>
            <a:ext cx="1813493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  <a:tabLst>
                <a:tab pos="1705063" algn="l"/>
              </a:tabLst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	</a:t>
            </a: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29" name="object 29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1" y="0"/>
                  </a:moveTo>
                  <a:lnTo>
                    <a:pt x="253246" y="0"/>
                  </a:lnTo>
                  <a:lnTo>
                    <a:pt x="206427" y="7162"/>
                  </a:lnTo>
                  <a:lnTo>
                    <a:pt x="161273" y="21488"/>
                  </a:lnTo>
                  <a:lnTo>
                    <a:pt x="118894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4" y="450478"/>
                  </a:lnTo>
                  <a:lnTo>
                    <a:pt x="161273" y="471967"/>
                  </a:lnTo>
                  <a:lnTo>
                    <a:pt x="206427" y="486293"/>
                  </a:lnTo>
                  <a:lnTo>
                    <a:pt x="253246" y="493455"/>
                  </a:lnTo>
                  <a:lnTo>
                    <a:pt x="300621" y="493455"/>
                  </a:lnTo>
                  <a:lnTo>
                    <a:pt x="347441" y="486293"/>
                  </a:lnTo>
                  <a:lnTo>
                    <a:pt x="392595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5" y="21488"/>
                  </a:lnTo>
                  <a:lnTo>
                    <a:pt x="347441" y="7162"/>
                  </a:lnTo>
                  <a:lnTo>
                    <a:pt x="300621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8701" y="3979437"/>
            <a:ext cx="2798076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  <a:tabLst>
                <a:tab pos="298906" algn="l"/>
                <a:tab pos="1398938" algn="l"/>
              </a:tabLst>
            </a:pPr>
            <a:r>
              <a:rPr sz="1046" spc="91" dirty="0">
                <a:solidFill>
                  <a:prstClr val="black"/>
                </a:solidFill>
                <a:latin typeface="Arial"/>
                <a:cs typeface="Arial"/>
              </a:rPr>
              <a:t>A’s	</a:t>
            </a:r>
            <a:r>
              <a:rPr sz="1046" spc="86" dirty="0">
                <a:solidFill>
                  <a:prstClr val="black"/>
                </a:solidFill>
                <a:latin typeface="Arial"/>
                <a:cs typeface="Arial"/>
              </a:rPr>
              <a:t>advertisement:	</a:t>
            </a:r>
            <a:r>
              <a:rPr sz="1046" spc="157" dirty="0">
                <a:solidFill>
                  <a:prstClr val="black"/>
                </a:solidFill>
                <a:latin typeface="Arial"/>
                <a:cs typeface="Arial"/>
              </a:rPr>
              <a:t>[(B,7),(D,2),(F,1)]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901564" y="1323087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5">
                <a:moveTo>
                  <a:pt x="162853" y="0"/>
                </a:moveTo>
                <a:lnTo>
                  <a:pt x="121542" y="5300"/>
                </a:lnTo>
                <a:lnTo>
                  <a:pt x="82426" y="21200"/>
                </a:lnTo>
                <a:lnTo>
                  <a:pt x="47700" y="47700"/>
                </a:lnTo>
                <a:lnTo>
                  <a:pt x="21200" y="82427"/>
                </a:lnTo>
                <a:lnTo>
                  <a:pt x="5300" y="121545"/>
                </a:lnTo>
                <a:lnTo>
                  <a:pt x="0" y="162858"/>
                </a:lnTo>
                <a:lnTo>
                  <a:pt x="5300" y="204172"/>
                </a:lnTo>
                <a:lnTo>
                  <a:pt x="21200" y="243290"/>
                </a:lnTo>
                <a:lnTo>
                  <a:pt x="47700" y="278017"/>
                </a:lnTo>
                <a:lnTo>
                  <a:pt x="82426" y="304513"/>
                </a:lnTo>
                <a:lnTo>
                  <a:pt x="121542" y="320410"/>
                </a:lnTo>
                <a:lnTo>
                  <a:pt x="162853" y="325709"/>
                </a:lnTo>
                <a:lnTo>
                  <a:pt x="204164" y="320410"/>
                </a:lnTo>
                <a:lnTo>
                  <a:pt x="243280" y="304513"/>
                </a:lnTo>
                <a:lnTo>
                  <a:pt x="278007" y="278017"/>
                </a:lnTo>
                <a:lnTo>
                  <a:pt x="304507" y="243290"/>
                </a:lnTo>
                <a:lnTo>
                  <a:pt x="320407" y="204172"/>
                </a:lnTo>
                <a:lnTo>
                  <a:pt x="325707" y="162858"/>
                </a:lnTo>
                <a:lnTo>
                  <a:pt x="320407" y="121545"/>
                </a:lnTo>
                <a:lnTo>
                  <a:pt x="304507" y="82427"/>
                </a:lnTo>
                <a:lnTo>
                  <a:pt x="278007" y="47700"/>
                </a:lnTo>
                <a:lnTo>
                  <a:pt x="243280" y="21200"/>
                </a:lnTo>
                <a:lnTo>
                  <a:pt x="204164" y="5300"/>
                </a:lnTo>
                <a:lnTo>
                  <a:pt x="162853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635485" y="2392278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4">
                <a:moveTo>
                  <a:pt x="162853" y="0"/>
                </a:moveTo>
                <a:lnTo>
                  <a:pt x="121542" y="5300"/>
                </a:lnTo>
                <a:lnTo>
                  <a:pt x="82426" y="21200"/>
                </a:lnTo>
                <a:lnTo>
                  <a:pt x="47700" y="47700"/>
                </a:lnTo>
                <a:lnTo>
                  <a:pt x="21200" y="82422"/>
                </a:lnTo>
                <a:lnTo>
                  <a:pt x="5300" y="121538"/>
                </a:lnTo>
                <a:lnTo>
                  <a:pt x="0" y="162849"/>
                </a:lnTo>
                <a:lnTo>
                  <a:pt x="5300" y="204162"/>
                </a:lnTo>
                <a:lnTo>
                  <a:pt x="21200" y="243280"/>
                </a:lnTo>
                <a:lnTo>
                  <a:pt x="47700" y="278007"/>
                </a:lnTo>
                <a:lnTo>
                  <a:pt x="82426" y="304507"/>
                </a:lnTo>
                <a:lnTo>
                  <a:pt x="121542" y="320407"/>
                </a:lnTo>
                <a:lnTo>
                  <a:pt x="162853" y="325707"/>
                </a:lnTo>
                <a:lnTo>
                  <a:pt x="204164" y="320407"/>
                </a:lnTo>
                <a:lnTo>
                  <a:pt x="243280" y="304507"/>
                </a:lnTo>
                <a:lnTo>
                  <a:pt x="278007" y="278007"/>
                </a:lnTo>
                <a:lnTo>
                  <a:pt x="304507" y="243280"/>
                </a:lnTo>
                <a:lnTo>
                  <a:pt x="320407" y="204162"/>
                </a:lnTo>
                <a:lnTo>
                  <a:pt x="325707" y="162849"/>
                </a:lnTo>
                <a:lnTo>
                  <a:pt x="320407" y="121538"/>
                </a:lnTo>
                <a:lnTo>
                  <a:pt x="304507" y="82422"/>
                </a:lnTo>
                <a:lnTo>
                  <a:pt x="278007" y="47700"/>
                </a:lnTo>
                <a:lnTo>
                  <a:pt x="243280" y="21200"/>
                </a:lnTo>
                <a:lnTo>
                  <a:pt x="204164" y="5300"/>
                </a:lnTo>
                <a:lnTo>
                  <a:pt x="162853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952202" y="3468527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4">
                <a:moveTo>
                  <a:pt x="162851" y="0"/>
                </a:moveTo>
                <a:lnTo>
                  <a:pt x="121537" y="5300"/>
                </a:lnTo>
                <a:lnTo>
                  <a:pt x="82419" y="21200"/>
                </a:lnTo>
                <a:lnTo>
                  <a:pt x="47692" y="47700"/>
                </a:lnTo>
                <a:lnTo>
                  <a:pt x="21196" y="82427"/>
                </a:lnTo>
                <a:lnTo>
                  <a:pt x="5299" y="121545"/>
                </a:lnTo>
                <a:lnTo>
                  <a:pt x="0" y="162858"/>
                </a:lnTo>
                <a:lnTo>
                  <a:pt x="5299" y="204172"/>
                </a:lnTo>
                <a:lnTo>
                  <a:pt x="21196" y="243290"/>
                </a:lnTo>
                <a:lnTo>
                  <a:pt x="47692" y="278017"/>
                </a:lnTo>
                <a:lnTo>
                  <a:pt x="82419" y="304517"/>
                </a:lnTo>
                <a:lnTo>
                  <a:pt x="121537" y="320417"/>
                </a:lnTo>
                <a:lnTo>
                  <a:pt x="162851" y="325717"/>
                </a:lnTo>
                <a:lnTo>
                  <a:pt x="204164" y="320417"/>
                </a:lnTo>
                <a:lnTo>
                  <a:pt x="243282" y="304517"/>
                </a:lnTo>
                <a:lnTo>
                  <a:pt x="278009" y="278017"/>
                </a:lnTo>
                <a:lnTo>
                  <a:pt x="304509" y="243290"/>
                </a:lnTo>
                <a:lnTo>
                  <a:pt x="320409" y="204172"/>
                </a:lnTo>
                <a:lnTo>
                  <a:pt x="325709" y="162858"/>
                </a:lnTo>
                <a:lnTo>
                  <a:pt x="320409" y="121545"/>
                </a:lnTo>
                <a:lnTo>
                  <a:pt x="304509" y="82427"/>
                </a:lnTo>
                <a:lnTo>
                  <a:pt x="278009" y="47700"/>
                </a:lnTo>
                <a:lnTo>
                  <a:pt x="243282" y="21200"/>
                </a:lnTo>
                <a:lnTo>
                  <a:pt x="204164" y="5300"/>
                </a:lnTo>
                <a:lnTo>
                  <a:pt x="16285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269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74" y="525981"/>
            <a:ext cx="4479867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1" spc="2" dirty="0"/>
              <a:t>link-state routing: </a:t>
            </a:r>
            <a:r>
              <a:rPr sz="1342" spc="9" dirty="0"/>
              <a:t>disseminate </a:t>
            </a:r>
            <a:r>
              <a:rPr sz="1342" spc="2" dirty="0"/>
              <a:t>full </a:t>
            </a:r>
            <a:r>
              <a:rPr sz="1342" spc="20" dirty="0"/>
              <a:t>topology </a:t>
            </a:r>
            <a:r>
              <a:rPr sz="1342" spc="5" dirty="0"/>
              <a:t>information  </a:t>
            </a:r>
            <a:r>
              <a:rPr sz="1342" spc="2" dirty="0"/>
              <a:t>so that </a:t>
            </a:r>
            <a:r>
              <a:rPr sz="1342" spc="18" dirty="0"/>
              <a:t>nodes </a:t>
            </a:r>
            <a:r>
              <a:rPr sz="1342" spc="27" dirty="0"/>
              <a:t>can </a:t>
            </a:r>
            <a:r>
              <a:rPr sz="1342" spc="2" dirty="0"/>
              <a:t>run a </a:t>
            </a:r>
            <a:r>
              <a:rPr sz="1342" spc="9" dirty="0"/>
              <a:t>shortest-path</a:t>
            </a:r>
            <a:r>
              <a:rPr sz="1342" spc="-34" dirty="0"/>
              <a:t> </a:t>
            </a:r>
            <a:r>
              <a:rPr sz="1342" spc="11" dirty="0"/>
              <a:t>algorithm</a:t>
            </a:r>
            <a:endParaRPr sz="1342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900094"/>
            <a:ext cx="2725293" cy="1857419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R="1294104" algn="ctr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299880" algn="ctr" defTabSz="415869">
              <a:lnSpc>
                <a:spcPct val="101600"/>
              </a:lnSpc>
              <a:spcBef>
                <a:spcPts val="862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defTabSz="415869"/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>
              <a:spcBef>
                <a:spcPts val="901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6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23970" marR="1318363" algn="ctr" defTabSz="415869">
              <a:lnSpc>
                <a:spcPct val="101600"/>
              </a:lnSpc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8" name="object 8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883756" y="1273775"/>
            <a:ext cx="1951837" cy="2409037"/>
            <a:chOff x="4141648" y="2172679"/>
            <a:chExt cx="4291330" cy="5296535"/>
          </a:xfrm>
        </p:grpSpPr>
        <p:sp>
          <p:nvSpPr>
            <p:cNvPr id="25" name="object 25"/>
            <p:cNvSpPr/>
            <p:nvPr/>
          </p:nvSpPr>
          <p:spPr>
            <a:xfrm>
              <a:off x="4141648" y="6975615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15" y="0"/>
                  </a:moveTo>
                  <a:lnTo>
                    <a:pt x="253242" y="0"/>
                  </a:lnTo>
                  <a:lnTo>
                    <a:pt x="206424" y="7163"/>
                  </a:lnTo>
                  <a:lnTo>
                    <a:pt x="161271" y="21490"/>
                  </a:lnTo>
                  <a:lnTo>
                    <a:pt x="118893" y="42981"/>
                  </a:lnTo>
                  <a:lnTo>
                    <a:pt x="80400" y="71636"/>
                  </a:lnTo>
                  <a:lnTo>
                    <a:pt x="48240" y="105930"/>
                  </a:lnTo>
                  <a:lnTo>
                    <a:pt x="24120" y="143685"/>
                  </a:lnTo>
                  <a:lnTo>
                    <a:pt x="8040" y="183914"/>
                  </a:lnTo>
                  <a:lnTo>
                    <a:pt x="0" y="225626"/>
                  </a:lnTo>
                  <a:lnTo>
                    <a:pt x="0" y="267834"/>
                  </a:lnTo>
                  <a:lnTo>
                    <a:pt x="8040" y="309546"/>
                  </a:lnTo>
                  <a:lnTo>
                    <a:pt x="24120" y="349775"/>
                  </a:lnTo>
                  <a:lnTo>
                    <a:pt x="48240" y="387531"/>
                  </a:lnTo>
                  <a:lnTo>
                    <a:pt x="80400" y="421824"/>
                  </a:lnTo>
                  <a:lnTo>
                    <a:pt x="118893" y="450476"/>
                  </a:lnTo>
                  <a:lnTo>
                    <a:pt x="161271" y="471964"/>
                  </a:lnTo>
                  <a:lnTo>
                    <a:pt x="206424" y="486290"/>
                  </a:lnTo>
                  <a:lnTo>
                    <a:pt x="253242" y="493453"/>
                  </a:lnTo>
                  <a:lnTo>
                    <a:pt x="300615" y="493453"/>
                  </a:lnTo>
                  <a:lnTo>
                    <a:pt x="347433" y="486290"/>
                  </a:lnTo>
                  <a:lnTo>
                    <a:pt x="392586" y="471964"/>
                  </a:lnTo>
                  <a:lnTo>
                    <a:pt x="434964" y="450476"/>
                  </a:lnTo>
                  <a:lnTo>
                    <a:pt x="473456" y="421824"/>
                  </a:lnTo>
                  <a:lnTo>
                    <a:pt x="505617" y="387531"/>
                  </a:lnTo>
                  <a:lnTo>
                    <a:pt x="529737" y="349775"/>
                  </a:lnTo>
                  <a:lnTo>
                    <a:pt x="545817" y="309546"/>
                  </a:lnTo>
                  <a:lnTo>
                    <a:pt x="553857" y="267834"/>
                  </a:lnTo>
                  <a:lnTo>
                    <a:pt x="553857" y="225626"/>
                  </a:lnTo>
                  <a:lnTo>
                    <a:pt x="545817" y="183914"/>
                  </a:lnTo>
                  <a:lnTo>
                    <a:pt x="529737" y="143685"/>
                  </a:lnTo>
                  <a:lnTo>
                    <a:pt x="505617" y="105930"/>
                  </a:lnTo>
                  <a:lnTo>
                    <a:pt x="473456" y="71636"/>
                  </a:lnTo>
                  <a:lnTo>
                    <a:pt x="434964" y="42981"/>
                  </a:lnTo>
                  <a:lnTo>
                    <a:pt x="392586" y="21490"/>
                  </a:lnTo>
                  <a:lnTo>
                    <a:pt x="347433" y="7163"/>
                  </a:lnTo>
                  <a:lnTo>
                    <a:pt x="300615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878584" y="2172679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30">
                  <a:moveTo>
                    <a:pt x="300623" y="0"/>
                  </a:moveTo>
                  <a:lnTo>
                    <a:pt x="253250" y="0"/>
                  </a:lnTo>
                  <a:lnTo>
                    <a:pt x="206432" y="7162"/>
                  </a:lnTo>
                  <a:lnTo>
                    <a:pt x="161279" y="21488"/>
                  </a:lnTo>
                  <a:lnTo>
                    <a:pt x="118901" y="42977"/>
                  </a:lnTo>
                  <a:lnTo>
                    <a:pt x="80408" y="71628"/>
                  </a:lnTo>
                  <a:lnTo>
                    <a:pt x="48245" y="105925"/>
                  </a:lnTo>
                  <a:lnTo>
                    <a:pt x="24122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2" y="349773"/>
                  </a:lnTo>
                  <a:lnTo>
                    <a:pt x="48245" y="387530"/>
                  </a:lnTo>
                  <a:lnTo>
                    <a:pt x="80408" y="421827"/>
                  </a:lnTo>
                  <a:lnTo>
                    <a:pt x="118901" y="450478"/>
                  </a:lnTo>
                  <a:lnTo>
                    <a:pt x="161279" y="471967"/>
                  </a:lnTo>
                  <a:lnTo>
                    <a:pt x="206432" y="486293"/>
                  </a:lnTo>
                  <a:lnTo>
                    <a:pt x="253250" y="493455"/>
                  </a:lnTo>
                  <a:lnTo>
                    <a:pt x="300623" y="493455"/>
                  </a:lnTo>
                  <a:lnTo>
                    <a:pt x="347441" y="486293"/>
                  </a:lnTo>
                  <a:lnTo>
                    <a:pt x="392593" y="471967"/>
                  </a:lnTo>
                  <a:lnTo>
                    <a:pt x="434971" y="450478"/>
                  </a:lnTo>
                  <a:lnTo>
                    <a:pt x="473464" y="421827"/>
                  </a:lnTo>
                  <a:lnTo>
                    <a:pt x="505625" y="387530"/>
                  </a:lnTo>
                  <a:lnTo>
                    <a:pt x="529745" y="349773"/>
                  </a:lnTo>
                  <a:lnTo>
                    <a:pt x="545825" y="309544"/>
                  </a:lnTo>
                  <a:lnTo>
                    <a:pt x="553865" y="267831"/>
                  </a:lnTo>
                  <a:lnTo>
                    <a:pt x="553865" y="225624"/>
                  </a:lnTo>
                  <a:lnTo>
                    <a:pt x="545825" y="183911"/>
                  </a:lnTo>
                  <a:lnTo>
                    <a:pt x="529745" y="143682"/>
                  </a:lnTo>
                  <a:lnTo>
                    <a:pt x="505625" y="105925"/>
                  </a:lnTo>
                  <a:lnTo>
                    <a:pt x="473464" y="71628"/>
                  </a:lnTo>
                  <a:lnTo>
                    <a:pt x="434971" y="42977"/>
                  </a:lnTo>
                  <a:lnTo>
                    <a:pt x="392593" y="21488"/>
                  </a:lnTo>
                  <a:lnTo>
                    <a:pt x="347441" y="7162"/>
                  </a:lnTo>
                  <a:lnTo>
                    <a:pt x="300623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813493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  <a:tabLst>
                <a:tab pos="1705063" algn="l"/>
              </a:tabLst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	</a:t>
            </a: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1" name="object 31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48701" y="3979437"/>
            <a:ext cx="2798076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  <a:tabLst>
                <a:tab pos="298906" algn="l"/>
                <a:tab pos="1398938" algn="l"/>
              </a:tabLst>
            </a:pPr>
            <a:r>
              <a:rPr sz="1046" spc="91" dirty="0">
                <a:solidFill>
                  <a:prstClr val="black"/>
                </a:solidFill>
                <a:latin typeface="Arial"/>
                <a:cs typeface="Arial"/>
              </a:rPr>
              <a:t>A’s	</a:t>
            </a:r>
            <a:r>
              <a:rPr sz="1046" spc="86" dirty="0">
                <a:solidFill>
                  <a:prstClr val="black"/>
                </a:solidFill>
                <a:latin typeface="Arial"/>
                <a:cs typeface="Arial"/>
              </a:rPr>
              <a:t>advertisement:	</a:t>
            </a:r>
            <a:r>
              <a:rPr sz="1046" spc="157" dirty="0">
                <a:solidFill>
                  <a:prstClr val="black"/>
                </a:solidFill>
                <a:latin typeface="Arial"/>
                <a:cs typeface="Arial"/>
              </a:rPr>
              <a:t>[(B,7),(D,2),(F,1)]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8072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74" y="525981"/>
            <a:ext cx="4421681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1" spc="2" dirty="0"/>
              <a:t>link-state routing: </a:t>
            </a:r>
            <a:r>
              <a:rPr sz="1342" spc="9" dirty="0"/>
              <a:t>disseminate </a:t>
            </a:r>
            <a:r>
              <a:rPr sz="1342" spc="2" dirty="0"/>
              <a:t>full </a:t>
            </a:r>
            <a:r>
              <a:rPr sz="1342" spc="20" dirty="0"/>
              <a:t>topology </a:t>
            </a:r>
            <a:r>
              <a:rPr sz="1342" spc="5" dirty="0"/>
              <a:t>information  </a:t>
            </a:r>
            <a:r>
              <a:rPr sz="1342" spc="2" dirty="0"/>
              <a:t>so that </a:t>
            </a:r>
            <a:r>
              <a:rPr sz="1342" spc="18" dirty="0"/>
              <a:t>nodes </a:t>
            </a:r>
            <a:r>
              <a:rPr sz="1342" spc="27" dirty="0"/>
              <a:t>can </a:t>
            </a:r>
            <a:r>
              <a:rPr sz="1342" spc="2" dirty="0"/>
              <a:t>run a </a:t>
            </a:r>
            <a:r>
              <a:rPr sz="1342" spc="9" dirty="0"/>
              <a:t>shortest-path</a:t>
            </a:r>
            <a:r>
              <a:rPr sz="1342" spc="-34" dirty="0"/>
              <a:t> </a:t>
            </a:r>
            <a:r>
              <a:rPr sz="1342" spc="11" dirty="0"/>
              <a:t>algorithm</a:t>
            </a:r>
            <a:endParaRPr sz="1342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900094"/>
            <a:ext cx="2725293" cy="1857419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R="1294104" algn="ctr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299880" algn="ctr" defTabSz="415869">
              <a:lnSpc>
                <a:spcPct val="101600"/>
              </a:lnSpc>
              <a:spcBef>
                <a:spcPts val="862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defTabSz="415869"/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>
              <a:spcBef>
                <a:spcPts val="901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6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23970" marR="1318363" algn="ctr" defTabSz="415869">
              <a:lnSpc>
                <a:spcPct val="101600"/>
              </a:lnSpc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8" name="object 8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883756" y="1273775"/>
            <a:ext cx="1951837" cy="2409037"/>
            <a:chOff x="4141648" y="2172679"/>
            <a:chExt cx="4291330" cy="5296535"/>
          </a:xfrm>
        </p:grpSpPr>
        <p:sp>
          <p:nvSpPr>
            <p:cNvPr id="25" name="object 25"/>
            <p:cNvSpPr/>
            <p:nvPr/>
          </p:nvSpPr>
          <p:spPr>
            <a:xfrm>
              <a:off x="4141648" y="6975615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15" y="0"/>
                  </a:moveTo>
                  <a:lnTo>
                    <a:pt x="253242" y="0"/>
                  </a:lnTo>
                  <a:lnTo>
                    <a:pt x="206424" y="7163"/>
                  </a:lnTo>
                  <a:lnTo>
                    <a:pt x="161271" y="21490"/>
                  </a:lnTo>
                  <a:lnTo>
                    <a:pt x="118893" y="42981"/>
                  </a:lnTo>
                  <a:lnTo>
                    <a:pt x="80400" y="71636"/>
                  </a:lnTo>
                  <a:lnTo>
                    <a:pt x="48240" y="105930"/>
                  </a:lnTo>
                  <a:lnTo>
                    <a:pt x="24120" y="143685"/>
                  </a:lnTo>
                  <a:lnTo>
                    <a:pt x="8040" y="183914"/>
                  </a:lnTo>
                  <a:lnTo>
                    <a:pt x="0" y="225626"/>
                  </a:lnTo>
                  <a:lnTo>
                    <a:pt x="0" y="267834"/>
                  </a:lnTo>
                  <a:lnTo>
                    <a:pt x="8040" y="309546"/>
                  </a:lnTo>
                  <a:lnTo>
                    <a:pt x="24120" y="349775"/>
                  </a:lnTo>
                  <a:lnTo>
                    <a:pt x="48240" y="387531"/>
                  </a:lnTo>
                  <a:lnTo>
                    <a:pt x="80400" y="421824"/>
                  </a:lnTo>
                  <a:lnTo>
                    <a:pt x="118893" y="450476"/>
                  </a:lnTo>
                  <a:lnTo>
                    <a:pt x="161271" y="471964"/>
                  </a:lnTo>
                  <a:lnTo>
                    <a:pt x="206424" y="486290"/>
                  </a:lnTo>
                  <a:lnTo>
                    <a:pt x="253242" y="493453"/>
                  </a:lnTo>
                  <a:lnTo>
                    <a:pt x="300615" y="493453"/>
                  </a:lnTo>
                  <a:lnTo>
                    <a:pt x="347433" y="486290"/>
                  </a:lnTo>
                  <a:lnTo>
                    <a:pt x="392586" y="471964"/>
                  </a:lnTo>
                  <a:lnTo>
                    <a:pt x="434964" y="450476"/>
                  </a:lnTo>
                  <a:lnTo>
                    <a:pt x="473456" y="421824"/>
                  </a:lnTo>
                  <a:lnTo>
                    <a:pt x="505617" y="387531"/>
                  </a:lnTo>
                  <a:lnTo>
                    <a:pt x="529737" y="349775"/>
                  </a:lnTo>
                  <a:lnTo>
                    <a:pt x="545817" y="309546"/>
                  </a:lnTo>
                  <a:lnTo>
                    <a:pt x="553857" y="267834"/>
                  </a:lnTo>
                  <a:lnTo>
                    <a:pt x="553857" y="225626"/>
                  </a:lnTo>
                  <a:lnTo>
                    <a:pt x="545817" y="183914"/>
                  </a:lnTo>
                  <a:lnTo>
                    <a:pt x="529737" y="143685"/>
                  </a:lnTo>
                  <a:lnTo>
                    <a:pt x="505617" y="105930"/>
                  </a:lnTo>
                  <a:lnTo>
                    <a:pt x="473456" y="71636"/>
                  </a:lnTo>
                  <a:lnTo>
                    <a:pt x="434964" y="42981"/>
                  </a:lnTo>
                  <a:lnTo>
                    <a:pt x="392586" y="21490"/>
                  </a:lnTo>
                  <a:lnTo>
                    <a:pt x="347433" y="7163"/>
                  </a:lnTo>
                  <a:lnTo>
                    <a:pt x="300615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878584" y="2172679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30">
                  <a:moveTo>
                    <a:pt x="300623" y="0"/>
                  </a:moveTo>
                  <a:lnTo>
                    <a:pt x="253250" y="0"/>
                  </a:lnTo>
                  <a:lnTo>
                    <a:pt x="206432" y="7162"/>
                  </a:lnTo>
                  <a:lnTo>
                    <a:pt x="161279" y="21488"/>
                  </a:lnTo>
                  <a:lnTo>
                    <a:pt x="118901" y="42977"/>
                  </a:lnTo>
                  <a:lnTo>
                    <a:pt x="80408" y="71628"/>
                  </a:lnTo>
                  <a:lnTo>
                    <a:pt x="48245" y="105925"/>
                  </a:lnTo>
                  <a:lnTo>
                    <a:pt x="24122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2" y="349773"/>
                  </a:lnTo>
                  <a:lnTo>
                    <a:pt x="48245" y="387530"/>
                  </a:lnTo>
                  <a:lnTo>
                    <a:pt x="80408" y="421827"/>
                  </a:lnTo>
                  <a:lnTo>
                    <a:pt x="118901" y="450478"/>
                  </a:lnTo>
                  <a:lnTo>
                    <a:pt x="161279" y="471967"/>
                  </a:lnTo>
                  <a:lnTo>
                    <a:pt x="206432" y="486293"/>
                  </a:lnTo>
                  <a:lnTo>
                    <a:pt x="253250" y="493455"/>
                  </a:lnTo>
                  <a:lnTo>
                    <a:pt x="300623" y="493455"/>
                  </a:lnTo>
                  <a:lnTo>
                    <a:pt x="347441" y="486293"/>
                  </a:lnTo>
                  <a:lnTo>
                    <a:pt x="392593" y="471967"/>
                  </a:lnTo>
                  <a:lnTo>
                    <a:pt x="434971" y="450478"/>
                  </a:lnTo>
                  <a:lnTo>
                    <a:pt x="473464" y="421827"/>
                  </a:lnTo>
                  <a:lnTo>
                    <a:pt x="505625" y="387530"/>
                  </a:lnTo>
                  <a:lnTo>
                    <a:pt x="529745" y="349773"/>
                  </a:lnTo>
                  <a:lnTo>
                    <a:pt x="545825" y="309544"/>
                  </a:lnTo>
                  <a:lnTo>
                    <a:pt x="553865" y="267831"/>
                  </a:lnTo>
                  <a:lnTo>
                    <a:pt x="553865" y="225624"/>
                  </a:lnTo>
                  <a:lnTo>
                    <a:pt x="545825" y="183911"/>
                  </a:lnTo>
                  <a:lnTo>
                    <a:pt x="529745" y="143682"/>
                  </a:lnTo>
                  <a:lnTo>
                    <a:pt x="505625" y="105925"/>
                  </a:lnTo>
                  <a:lnTo>
                    <a:pt x="473464" y="71628"/>
                  </a:lnTo>
                  <a:lnTo>
                    <a:pt x="434971" y="42977"/>
                  </a:lnTo>
                  <a:lnTo>
                    <a:pt x="392593" y="21488"/>
                  </a:lnTo>
                  <a:lnTo>
                    <a:pt x="347441" y="7162"/>
                  </a:lnTo>
                  <a:lnTo>
                    <a:pt x="300623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813493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  <a:tabLst>
                <a:tab pos="1705063" algn="l"/>
              </a:tabLst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	</a:t>
            </a: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1" name="object 31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48701" y="3979437"/>
            <a:ext cx="2798076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  <a:tabLst>
                <a:tab pos="298906" algn="l"/>
                <a:tab pos="1398938" algn="l"/>
              </a:tabLst>
            </a:pPr>
            <a:r>
              <a:rPr sz="1046" spc="91" dirty="0">
                <a:solidFill>
                  <a:prstClr val="black"/>
                </a:solidFill>
                <a:latin typeface="Arial"/>
                <a:cs typeface="Arial"/>
              </a:rPr>
              <a:t>A’s	</a:t>
            </a:r>
            <a:r>
              <a:rPr sz="1046" spc="86" dirty="0">
                <a:solidFill>
                  <a:prstClr val="black"/>
                </a:solidFill>
                <a:latin typeface="Arial"/>
                <a:cs typeface="Arial"/>
              </a:rPr>
              <a:t>advertisement:	</a:t>
            </a:r>
            <a:r>
              <a:rPr sz="1046" spc="157" dirty="0">
                <a:solidFill>
                  <a:prstClr val="black"/>
                </a:solidFill>
                <a:latin typeface="Arial"/>
                <a:cs typeface="Arial"/>
              </a:rPr>
              <a:t>[(B,7),(D,2),(F,1)]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785287" y="1285699"/>
            <a:ext cx="1998337" cy="2359071"/>
          </a:xfrm>
          <a:custGeom>
            <a:avLst/>
            <a:gdLst/>
            <a:ahLst/>
            <a:cxnLst/>
            <a:rect l="l" t="t" r="r" b="b"/>
            <a:pathLst>
              <a:path w="4393565" h="5186680">
                <a:moveTo>
                  <a:pt x="325704" y="4546295"/>
                </a:moveTo>
                <a:lnTo>
                  <a:pt x="320408" y="4504982"/>
                </a:lnTo>
                <a:lnTo>
                  <a:pt x="304507" y="4465866"/>
                </a:lnTo>
                <a:lnTo>
                  <a:pt x="278003" y="4431131"/>
                </a:lnTo>
                <a:lnTo>
                  <a:pt x="243281" y="4404639"/>
                </a:lnTo>
                <a:lnTo>
                  <a:pt x="204165" y="4388739"/>
                </a:lnTo>
                <a:lnTo>
                  <a:pt x="162852" y="4383443"/>
                </a:lnTo>
                <a:lnTo>
                  <a:pt x="121539" y="4388739"/>
                </a:lnTo>
                <a:lnTo>
                  <a:pt x="82423" y="4404639"/>
                </a:lnTo>
                <a:lnTo>
                  <a:pt x="47701" y="4431131"/>
                </a:lnTo>
                <a:lnTo>
                  <a:pt x="21196" y="4465866"/>
                </a:lnTo>
                <a:lnTo>
                  <a:pt x="5295" y="4504982"/>
                </a:lnTo>
                <a:lnTo>
                  <a:pt x="0" y="4546295"/>
                </a:lnTo>
                <a:lnTo>
                  <a:pt x="5295" y="4587608"/>
                </a:lnTo>
                <a:lnTo>
                  <a:pt x="21196" y="4626724"/>
                </a:lnTo>
                <a:lnTo>
                  <a:pt x="47701" y="4661459"/>
                </a:lnTo>
                <a:lnTo>
                  <a:pt x="82423" y="4687951"/>
                </a:lnTo>
                <a:lnTo>
                  <a:pt x="121539" y="4703851"/>
                </a:lnTo>
                <a:lnTo>
                  <a:pt x="162852" y="4709160"/>
                </a:lnTo>
                <a:lnTo>
                  <a:pt x="204165" y="4703851"/>
                </a:lnTo>
                <a:lnTo>
                  <a:pt x="243281" y="4687951"/>
                </a:lnTo>
                <a:lnTo>
                  <a:pt x="278003" y="4661459"/>
                </a:lnTo>
                <a:lnTo>
                  <a:pt x="304507" y="4626724"/>
                </a:lnTo>
                <a:lnTo>
                  <a:pt x="320408" y="4587608"/>
                </a:lnTo>
                <a:lnTo>
                  <a:pt x="325704" y="4546295"/>
                </a:lnTo>
                <a:close/>
              </a:path>
              <a:path w="4393565" h="5186680">
                <a:moveTo>
                  <a:pt x="409473" y="588302"/>
                </a:moveTo>
                <a:lnTo>
                  <a:pt x="404164" y="546989"/>
                </a:lnTo>
                <a:lnTo>
                  <a:pt x="388264" y="507873"/>
                </a:lnTo>
                <a:lnTo>
                  <a:pt x="361772" y="473138"/>
                </a:lnTo>
                <a:lnTo>
                  <a:pt x="327050" y="446646"/>
                </a:lnTo>
                <a:lnTo>
                  <a:pt x="287934" y="430745"/>
                </a:lnTo>
                <a:lnTo>
                  <a:pt x="246621" y="425450"/>
                </a:lnTo>
                <a:lnTo>
                  <a:pt x="205308" y="430745"/>
                </a:lnTo>
                <a:lnTo>
                  <a:pt x="166192" y="446646"/>
                </a:lnTo>
                <a:lnTo>
                  <a:pt x="131457" y="473138"/>
                </a:lnTo>
                <a:lnTo>
                  <a:pt x="104965" y="507873"/>
                </a:lnTo>
                <a:lnTo>
                  <a:pt x="89065" y="546989"/>
                </a:lnTo>
                <a:lnTo>
                  <a:pt x="83756" y="588302"/>
                </a:lnTo>
                <a:lnTo>
                  <a:pt x="89065" y="629615"/>
                </a:lnTo>
                <a:lnTo>
                  <a:pt x="104965" y="668731"/>
                </a:lnTo>
                <a:lnTo>
                  <a:pt x="131457" y="703465"/>
                </a:lnTo>
                <a:lnTo>
                  <a:pt x="166192" y="729957"/>
                </a:lnTo>
                <a:lnTo>
                  <a:pt x="205308" y="745858"/>
                </a:lnTo>
                <a:lnTo>
                  <a:pt x="246621" y="751166"/>
                </a:lnTo>
                <a:lnTo>
                  <a:pt x="287934" y="745858"/>
                </a:lnTo>
                <a:lnTo>
                  <a:pt x="327050" y="729957"/>
                </a:lnTo>
                <a:lnTo>
                  <a:pt x="361772" y="703465"/>
                </a:lnTo>
                <a:lnTo>
                  <a:pt x="388264" y="668731"/>
                </a:lnTo>
                <a:lnTo>
                  <a:pt x="404164" y="629615"/>
                </a:lnTo>
                <a:lnTo>
                  <a:pt x="409473" y="588302"/>
                </a:lnTo>
                <a:close/>
              </a:path>
              <a:path w="4393565" h="5186680">
                <a:moveTo>
                  <a:pt x="1175283" y="162852"/>
                </a:moveTo>
                <a:lnTo>
                  <a:pt x="1169974" y="121539"/>
                </a:lnTo>
                <a:lnTo>
                  <a:pt x="1154074" y="82423"/>
                </a:lnTo>
                <a:lnTo>
                  <a:pt x="1127582" y="47688"/>
                </a:lnTo>
                <a:lnTo>
                  <a:pt x="1092847" y="21196"/>
                </a:lnTo>
                <a:lnTo>
                  <a:pt x="1053731" y="5295"/>
                </a:lnTo>
                <a:lnTo>
                  <a:pt x="1012418" y="0"/>
                </a:lnTo>
                <a:lnTo>
                  <a:pt x="971105" y="5295"/>
                </a:lnTo>
                <a:lnTo>
                  <a:pt x="931989" y="21196"/>
                </a:lnTo>
                <a:lnTo>
                  <a:pt x="897267" y="47688"/>
                </a:lnTo>
                <a:lnTo>
                  <a:pt x="870762" y="82423"/>
                </a:lnTo>
                <a:lnTo>
                  <a:pt x="854862" y="121539"/>
                </a:lnTo>
                <a:lnTo>
                  <a:pt x="849566" y="162852"/>
                </a:lnTo>
                <a:lnTo>
                  <a:pt x="854862" y="204165"/>
                </a:lnTo>
                <a:lnTo>
                  <a:pt x="870762" y="243281"/>
                </a:lnTo>
                <a:lnTo>
                  <a:pt x="897267" y="278003"/>
                </a:lnTo>
                <a:lnTo>
                  <a:pt x="931989" y="304507"/>
                </a:lnTo>
                <a:lnTo>
                  <a:pt x="971105" y="320408"/>
                </a:lnTo>
                <a:lnTo>
                  <a:pt x="1012418" y="325704"/>
                </a:lnTo>
                <a:lnTo>
                  <a:pt x="1053731" y="320408"/>
                </a:lnTo>
                <a:lnTo>
                  <a:pt x="1092847" y="304507"/>
                </a:lnTo>
                <a:lnTo>
                  <a:pt x="1127582" y="278003"/>
                </a:lnTo>
                <a:lnTo>
                  <a:pt x="1154074" y="243281"/>
                </a:lnTo>
                <a:lnTo>
                  <a:pt x="1169974" y="204165"/>
                </a:lnTo>
                <a:lnTo>
                  <a:pt x="1175283" y="162852"/>
                </a:lnTo>
                <a:close/>
              </a:path>
              <a:path w="4393565" h="5186680">
                <a:moveTo>
                  <a:pt x="1217168" y="5023459"/>
                </a:moveTo>
                <a:lnTo>
                  <a:pt x="1211859" y="4982146"/>
                </a:lnTo>
                <a:lnTo>
                  <a:pt x="1195959" y="4943018"/>
                </a:lnTo>
                <a:lnTo>
                  <a:pt x="1169466" y="4908296"/>
                </a:lnTo>
                <a:lnTo>
                  <a:pt x="1134732" y="4881791"/>
                </a:lnTo>
                <a:lnTo>
                  <a:pt x="1095616" y="4865890"/>
                </a:lnTo>
                <a:lnTo>
                  <a:pt x="1086993" y="4864798"/>
                </a:lnTo>
                <a:lnTo>
                  <a:pt x="1092847" y="4862411"/>
                </a:lnTo>
                <a:lnTo>
                  <a:pt x="1127582" y="4835918"/>
                </a:lnTo>
                <a:lnTo>
                  <a:pt x="1154074" y="4801197"/>
                </a:lnTo>
                <a:lnTo>
                  <a:pt x="1169974" y="4762081"/>
                </a:lnTo>
                <a:lnTo>
                  <a:pt x="1175283" y="4720768"/>
                </a:lnTo>
                <a:lnTo>
                  <a:pt x="1169974" y="4679454"/>
                </a:lnTo>
                <a:lnTo>
                  <a:pt x="1154074" y="4640326"/>
                </a:lnTo>
                <a:lnTo>
                  <a:pt x="1127582" y="4605604"/>
                </a:lnTo>
                <a:lnTo>
                  <a:pt x="1092847" y="4579099"/>
                </a:lnTo>
                <a:lnTo>
                  <a:pt x="1053731" y="4563199"/>
                </a:lnTo>
                <a:lnTo>
                  <a:pt x="1012418" y="4557903"/>
                </a:lnTo>
                <a:lnTo>
                  <a:pt x="971105" y="4563199"/>
                </a:lnTo>
                <a:lnTo>
                  <a:pt x="931989" y="4579099"/>
                </a:lnTo>
                <a:lnTo>
                  <a:pt x="897267" y="4605604"/>
                </a:lnTo>
                <a:lnTo>
                  <a:pt x="870762" y="4640326"/>
                </a:lnTo>
                <a:lnTo>
                  <a:pt x="854862" y="4679454"/>
                </a:lnTo>
                <a:lnTo>
                  <a:pt x="849566" y="4720768"/>
                </a:lnTo>
                <a:lnTo>
                  <a:pt x="854862" y="4762081"/>
                </a:lnTo>
                <a:lnTo>
                  <a:pt x="870762" y="4801197"/>
                </a:lnTo>
                <a:lnTo>
                  <a:pt x="897267" y="4835918"/>
                </a:lnTo>
                <a:lnTo>
                  <a:pt x="931989" y="4862411"/>
                </a:lnTo>
                <a:lnTo>
                  <a:pt x="971105" y="4878311"/>
                </a:lnTo>
                <a:lnTo>
                  <a:pt x="979716" y="4879416"/>
                </a:lnTo>
                <a:lnTo>
                  <a:pt x="973874" y="4881791"/>
                </a:lnTo>
                <a:lnTo>
                  <a:pt x="939139" y="4908296"/>
                </a:lnTo>
                <a:lnTo>
                  <a:pt x="912647" y="4943018"/>
                </a:lnTo>
                <a:lnTo>
                  <a:pt x="896747" y="4982146"/>
                </a:lnTo>
                <a:lnTo>
                  <a:pt x="891451" y="5023459"/>
                </a:lnTo>
                <a:lnTo>
                  <a:pt x="896747" y="5064772"/>
                </a:lnTo>
                <a:lnTo>
                  <a:pt x="912647" y="5103888"/>
                </a:lnTo>
                <a:lnTo>
                  <a:pt x="939139" y="5138610"/>
                </a:lnTo>
                <a:lnTo>
                  <a:pt x="973874" y="5165115"/>
                </a:lnTo>
                <a:lnTo>
                  <a:pt x="1012990" y="5181003"/>
                </a:lnTo>
                <a:lnTo>
                  <a:pt x="1054303" y="5186311"/>
                </a:lnTo>
                <a:lnTo>
                  <a:pt x="1095616" y="5181003"/>
                </a:lnTo>
                <a:lnTo>
                  <a:pt x="1134732" y="5165115"/>
                </a:lnTo>
                <a:lnTo>
                  <a:pt x="1169466" y="5138610"/>
                </a:lnTo>
                <a:lnTo>
                  <a:pt x="1195959" y="5103888"/>
                </a:lnTo>
                <a:lnTo>
                  <a:pt x="1211859" y="5064772"/>
                </a:lnTo>
                <a:lnTo>
                  <a:pt x="1217168" y="5023459"/>
                </a:lnTo>
                <a:close/>
              </a:path>
              <a:path w="4393565" h="5186680">
                <a:moveTo>
                  <a:pt x="1217168" y="544487"/>
                </a:moveTo>
                <a:lnTo>
                  <a:pt x="1211859" y="503161"/>
                </a:lnTo>
                <a:lnTo>
                  <a:pt x="1195959" y="464045"/>
                </a:lnTo>
                <a:lnTo>
                  <a:pt x="1169466" y="429323"/>
                </a:lnTo>
                <a:lnTo>
                  <a:pt x="1134732" y="402818"/>
                </a:lnTo>
                <a:lnTo>
                  <a:pt x="1095616" y="386918"/>
                </a:lnTo>
                <a:lnTo>
                  <a:pt x="1054303" y="381622"/>
                </a:lnTo>
                <a:lnTo>
                  <a:pt x="1012990" y="386918"/>
                </a:lnTo>
                <a:lnTo>
                  <a:pt x="973874" y="402818"/>
                </a:lnTo>
                <a:lnTo>
                  <a:pt x="939139" y="429323"/>
                </a:lnTo>
                <a:lnTo>
                  <a:pt x="912647" y="464045"/>
                </a:lnTo>
                <a:lnTo>
                  <a:pt x="896747" y="503161"/>
                </a:lnTo>
                <a:lnTo>
                  <a:pt x="891451" y="544487"/>
                </a:lnTo>
                <a:lnTo>
                  <a:pt x="896747" y="585800"/>
                </a:lnTo>
                <a:lnTo>
                  <a:pt x="912647" y="624916"/>
                </a:lnTo>
                <a:lnTo>
                  <a:pt x="939139" y="659638"/>
                </a:lnTo>
                <a:lnTo>
                  <a:pt x="973874" y="686142"/>
                </a:lnTo>
                <a:lnTo>
                  <a:pt x="1012990" y="702043"/>
                </a:lnTo>
                <a:lnTo>
                  <a:pt x="1054303" y="707339"/>
                </a:lnTo>
                <a:lnTo>
                  <a:pt x="1095616" y="702043"/>
                </a:lnTo>
                <a:lnTo>
                  <a:pt x="1134732" y="686142"/>
                </a:lnTo>
                <a:lnTo>
                  <a:pt x="1169466" y="659638"/>
                </a:lnTo>
                <a:lnTo>
                  <a:pt x="1195959" y="624916"/>
                </a:lnTo>
                <a:lnTo>
                  <a:pt x="1211859" y="585800"/>
                </a:lnTo>
                <a:lnTo>
                  <a:pt x="1217168" y="544487"/>
                </a:lnTo>
                <a:close/>
              </a:path>
              <a:path w="4393565" h="5186680">
                <a:moveTo>
                  <a:pt x="3575621" y="2597683"/>
                </a:moveTo>
                <a:lnTo>
                  <a:pt x="3570325" y="2556370"/>
                </a:lnTo>
                <a:lnTo>
                  <a:pt x="3554425" y="2517254"/>
                </a:lnTo>
                <a:lnTo>
                  <a:pt x="3527920" y="2482532"/>
                </a:lnTo>
                <a:lnTo>
                  <a:pt x="3493198" y="2456027"/>
                </a:lnTo>
                <a:lnTo>
                  <a:pt x="3454082" y="2440127"/>
                </a:lnTo>
                <a:lnTo>
                  <a:pt x="3412769" y="2434831"/>
                </a:lnTo>
                <a:lnTo>
                  <a:pt x="3371456" y="2440127"/>
                </a:lnTo>
                <a:lnTo>
                  <a:pt x="3332340" y="2456027"/>
                </a:lnTo>
                <a:lnTo>
                  <a:pt x="3297618" y="2482532"/>
                </a:lnTo>
                <a:lnTo>
                  <a:pt x="3271113" y="2517254"/>
                </a:lnTo>
                <a:lnTo>
                  <a:pt x="3255213" y="2556370"/>
                </a:lnTo>
                <a:lnTo>
                  <a:pt x="3249917" y="2597683"/>
                </a:lnTo>
                <a:lnTo>
                  <a:pt x="3255213" y="2638996"/>
                </a:lnTo>
                <a:lnTo>
                  <a:pt x="3271113" y="2678112"/>
                </a:lnTo>
                <a:lnTo>
                  <a:pt x="3297618" y="2712834"/>
                </a:lnTo>
                <a:lnTo>
                  <a:pt x="3332340" y="2739339"/>
                </a:lnTo>
                <a:lnTo>
                  <a:pt x="3371456" y="2755239"/>
                </a:lnTo>
                <a:lnTo>
                  <a:pt x="3412769" y="2760535"/>
                </a:lnTo>
                <a:lnTo>
                  <a:pt x="3454082" y="2755239"/>
                </a:lnTo>
                <a:lnTo>
                  <a:pt x="3493198" y="2739339"/>
                </a:lnTo>
                <a:lnTo>
                  <a:pt x="3527920" y="2712834"/>
                </a:lnTo>
                <a:lnTo>
                  <a:pt x="3554425" y="2678112"/>
                </a:lnTo>
                <a:lnTo>
                  <a:pt x="3570325" y="2638996"/>
                </a:lnTo>
                <a:lnTo>
                  <a:pt x="3575621" y="2597683"/>
                </a:lnTo>
                <a:close/>
              </a:path>
              <a:path w="4393565" h="5186680">
                <a:moveTo>
                  <a:pt x="3855135" y="2257031"/>
                </a:moveTo>
                <a:lnTo>
                  <a:pt x="3849840" y="2215718"/>
                </a:lnTo>
                <a:lnTo>
                  <a:pt x="3833939" y="2176589"/>
                </a:lnTo>
                <a:lnTo>
                  <a:pt x="3807434" y="2141867"/>
                </a:lnTo>
                <a:lnTo>
                  <a:pt x="3772712" y="2115375"/>
                </a:lnTo>
                <a:lnTo>
                  <a:pt x="3733584" y="2099475"/>
                </a:lnTo>
                <a:lnTo>
                  <a:pt x="3692271" y="2094179"/>
                </a:lnTo>
                <a:lnTo>
                  <a:pt x="3650958" y="2099475"/>
                </a:lnTo>
                <a:lnTo>
                  <a:pt x="3611842" y="2115375"/>
                </a:lnTo>
                <a:lnTo>
                  <a:pt x="3577120" y="2141867"/>
                </a:lnTo>
                <a:lnTo>
                  <a:pt x="3550615" y="2176589"/>
                </a:lnTo>
                <a:lnTo>
                  <a:pt x="3534714" y="2215718"/>
                </a:lnTo>
                <a:lnTo>
                  <a:pt x="3529419" y="2257031"/>
                </a:lnTo>
                <a:lnTo>
                  <a:pt x="3534714" y="2298344"/>
                </a:lnTo>
                <a:lnTo>
                  <a:pt x="3550615" y="2337460"/>
                </a:lnTo>
                <a:lnTo>
                  <a:pt x="3577120" y="2372182"/>
                </a:lnTo>
                <a:lnTo>
                  <a:pt x="3611842" y="2398687"/>
                </a:lnTo>
                <a:lnTo>
                  <a:pt x="3650958" y="2414587"/>
                </a:lnTo>
                <a:lnTo>
                  <a:pt x="3692271" y="2419883"/>
                </a:lnTo>
                <a:lnTo>
                  <a:pt x="3733584" y="2414587"/>
                </a:lnTo>
                <a:lnTo>
                  <a:pt x="3772712" y="2398687"/>
                </a:lnTo>
                <a:lnTo>
                  <a:pt x="3807434" y="2372182"/>
                </a:lnTo>
                <a:lnTo>
                  <a:pt x="3833939" y="2337460"/>
                </a:lnTo>
                <a:lnTo>
                  <a:pt x="3849840" y="2298344"/>
                </a:lnTo>
                <a:lnTo>
                  <a:pt x="3855135" y="2257031"/>
                </a:lnTo>
                <a:close/>
              </a:path>
              <a:path w="4393565" h="5186680">
                <a:moveTo>
                  <a:pt x="3868813" y="2932747"/>
                </a:moveTo>
                <a:lnTo>
                  <a:pt x="3863505" y="2891434"/>
                </a:lnTo>
                <a:lnTo>
                  <a:pt x="3847604" y="2852318"/>
                </a:lnTo>
                <a:lnTo>
                  <a:pt x="3821112" y="2817596"/>
                </a:lnTo>
                <a:lnTo>
                  <a:pt x="3786378" y="2791091"/>
                </a:lnTo>
                <a:lnTo>
                  <a:pt x="3747262" y="2775191"/>
                </a:lnTo>
                <a:lnTo>
                  <a:pt x="3705961" y="2769895"/>
                </a:lnTo>
                <a:lnTo>
                  <a:pt x="3664648" y="2775191"/>
                </a:lnTo>
                <a:lnTo>
                  <a:pt x="3625532" y="2791091"/>
                </a:lnTo>
                <a:lnTo>
                  <a:pt x="3590798" y="2817596"/>
                </a:lnTo>
                <a:lnTo>
                  <a:pt x="3564305" y="2852318"/>
                </a:lnTo>
                <a:lnTo>
                  <a:pt x="3548405" y="2891434"/>
                </a:lnTo>
                <a:lnTo>
                  <a:pt x="3543096" y="2932747"/>
                </a:lnTo>
                <a:lnTo>
                  <a:pt x="3548405" y="2974060"/>
                </a:lnTo>
                <a:lnTo>
                  <a:pt x="3564305" y="3013176"/>
                </a:lnTo>
                <a:lnTo>
                  <a:pt x="3590798" y="3047898"/>
                </a:lnTo>
                <a:lnTo>
                  <a:pt x="3625532" y="3074403"/>
                </a:lnTo>
                <a:lnTo>
                  <a:pt x="3664648" y="3090303"/>
                </a:lnTo>
                <a:lnTo>
                  <a:pt x="3705961" y="3095599"/>
                </a:lnTo>
                <a:lnTo>
                  <a:pt x="3747262" y="3090303"/>
                </a:lnTo>
                <a:lnTo>
                  <a:pt x="3786378" y="3074403"/>
                </a:lnTo>
                <a:lnTo>
                  <a:pt x="3821112" y="3047898"/>
                </a:lnTo>
                <a:lnTo>
                  <a:pt x="3847604" y="3013176"/>
                </a:lnTo>
                <a:lnTo>
                  <a:pt x="3863505" y="2974060"/>
                </a:lnTo>
                <a:lnTo>
                  <a:pt x="3868813" y="2932747"/>
                </a:lnTo>
                <a:close/>
              </a:path>
              <a:path w="4393565" h="5186680">
                <a:moveTo>
                  <a:pt x="4393209" y="3178479"/>
                </a:moveTo>
                <a:lnTo>
                  <a:pt x="4387913" y="3137166"/>
                </a:lnTo>
                <a:lnTo>
                  <a:pt x="4372013" y="3098038"/>
                </a:lnTo>
                <a:lnTo>
                  <a:pt x="4345521" y="3063316"/>
                </a:lnTo>
                <a:lnTo>
                  <a:pt x="4310799" y="3036811"/>
                </a:lnTo>
                <a:lnTo>
                  <a:pt x="4271683" y="3020911"/>
                </a:lnTo>
                <a:lnTo>
                  <a:pt x="4230370" y="3015615"/>
                </a:lnTo>
                <a:lnTo>
                  <a:pt x="4189057" y="3020911"/>
                </a:lnTo>
                <a:lnTo>
                  <a:pt x="4149928" y="3036811"/>
                </a:lnTo>
                <a:lnTo>
                  <a:pt x="4115206" y="3063316"/>
                </a:lnTo>
                <a:lnTo>
                  <a:pt x="4088701" y="3098038"/>
                </a:lnTo>
                <a:lnTo>
                  <a:pt x="4072801" y="3137166"/>
                </a:lnTo>
                <a:lnTo>
                  <a:pt x="4067505" y="3178479"/>
                </a:lnTo>
                <a:lnTo>
                  <a:pt x="4072801" y="3219793"/>
                </a:lnTo>
                <a:lnTo>
                  <a:pt x="4088701" y="3258909"/>
                </a:lnTo>
                <a:lnTo>
                  <a:pt x="4115206" y="3293630"/>
                </a:lnTo>
                <a:lnTo>
                  <a:pt x="4149928" y="3320123"/>
                </a:lnTo>
                <a:lnTo>
                  <a:pt x="4189057" y="3336023"/>
                </a:lnTo>
                <a:lnTo>
                  <a:pt x="4230370" y="3341319"/>
                </a:lnTo>
                <a:lnTo>
                  <a:pt x="4271683" y="3336023"/>
                </a:lnTo>
                <a:lnTo>
                  <a:pt x="4310799" y="3320123"/>
                </a:lnTo>
                <a:lnTo>
                  <a:pt x="4345521" y="3293630"/>
                </a:lnTo>
                <a:lnTo>
                  <a:pt x="4372013" y="3258909"/>
                </a:lnTo>
                <a:lnTo>
                  <a:pt x="4387913" y="3219793"/>
                </a:lnTo>
                <a:lnTo>
                  <a:pt x="4393209" y="3178479"/>
                </a:lnTo>
                <a:close/>
              </a:path>
              <a:path w="4393565" h="5186680">
                <a:moveTo>
                  <a:pt x="4393209" y="1994966"/>
                </a:moveTo>
                <a:lnTo>
                  <a:pt x="4387913" y="1953641"/>
                </a:lnTo>
                <a:lnTo>
                  <a:pt x="4372013" y="1914525"/>
                </a:lnTo>
                <a:lnTo>
                  <a:pt x="4345521" y="1879803"/>
                </a:lnTo>
                <a:lnTo>
                  <a:pt x="4310799" y="1853298"/>
                </a:lnTo>
                <a:lnTo>
                  <a:pt x="4271683" y="1837397"/>
                </a:lnTo>
                <a:lnTo>
                  <a:pt x="4230370" y="1832102"/>
                </a:lnTo>
                <a:lnTo>
                  <a:pt x="4189057" y="1837397"/>
                </a:lnTo>
                <a:lnTo>
                  <a:pt x="4149928" y="1853298"/>
                </a:lnTo>
                <a:lnTo>
                  <a:pt x="4115206" y="1879803"/>
                </a:lnTo>
                <a:lnTo>
                  <a:pt x="4088701" y="1914525"/>
                </a:lnTo>
                <a:lnTo>
                  <a:pt x="4072801" y="1953641"/>
                </a:lnTo>
                <a:lnTo>
                  <a:pt x="4067505" y="1994966"/>
                </a:lnTo>
                <a:lnTo>
                  <a:pt x="4072801" y="2036279"/>
                </a:lnTo>
                <a:lnTo>
                  <a:pt x="4088701" y="2075395"/>
                </a:lnTo>
                <a:lnTo>
                  <a:pt x="4115206" y="2110117"/>
                </a:lnTo>
                <a:lnTo>
                  <a:pt x="4149928" y="2136622"/>
                </a:lnTo>
                <a:lnTo>
                  <a:pt x="4189057" y="2152523"/>
                </a:lnTo>
                <a:lnTo>
                  <a:pt x="4230370" y="2157819"/>
                </a:lnTo>
                <a:lnTo>
                  <a:pt x="4271683" y="2152523"/>
                </a:lnTo>
                <a:lnTo>
                  <a:pt x="4310799" y="2136622"/>
                </a:lnTo>
                <a:lnTo>
                  <a:pt x="4345521" y="2110117"/>
                </a:lnTo>
                <a:lnTo>
                  <a:pt x="4372013" y="2075395"/>
                </a:lnTo>
                <a:lnTo>
                  <a:pt x="4387913" y="2036279"/>
                </a:lnTo>
                <a:lnTo>
                  <a:pt x="4393209" y="1994966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8267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74" y="525981"/>
            <a:ext cx="4407865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1" spc="2" dirty="0"/>
              <a:t>link-state routing: </a:t>
            </a:r>
            <a:r>
              <a:rPr sz="1342" spc="9" dirty="0"/>
              <a:t>disseminate </a:t>
            </a:r>
            <a:r>
              <a:rPr sz="1342" spc="2" dirty="0"/>
              <a:t>full </a:t>
            </a:r>
            <a:r>
              <a:rPr sz="1342" spc="20" dirty="0"/>
              <a:t>topology </a:t>
            </a:r>
            <a:r>
              <a:rPr sz="1342" spc="5" dirty="0"/>
              <a:t>information  </a:t>
            </a:r>
            <a:r>
              <a:rPr sz="1342" spc="2" dirty="0"/>
              <a:t>so that </a:t>
            </a:r>
            <a:r>
              <a:rPr sz="1342" spc="18" dirty="0"/>
              <a:t>nodes </a:t>
            </a:r>
            <a:r>
              <a:rPr sz="1342" spc="27" dirty="0"/>
              <a:t>can </a:t>
            </a:r>
            <a:r>
              <a:rPr sz="1342" spc="2" dirty="0"/>
              <a:t>run a </a:t>
            </a:r>
            <a:r>
              <a:rPr sz="1342" spc="9" dirty="0"/>
              <a:t>shortest-path</a:t>
            </a:r>
            <a:r>
              <a:rPr sz="1342" spc="-34" dirty="0"/>
              <a:t> </a:t>
            </a:r>
            <a:r>
              <a:rPr sz="1342" spc="11" dirty="0"/>
              <a:t>algorithm</a:t>
            </a:r>
            <a:endParaRPr sz="1342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900094"/>
            <a:ext cx="2725293" cy="1857419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R="1294104" algn="ctr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299880" algn="ctr" defTabSz="415869">
              <a:lnSpc>
                <a:spcPct val="101600"/>
              </a:lnSpc>
              <a:spcBef>
                <a:spcPts val="862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defTabSz="415869"/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>
              <a:spcBef>
                <a:spcPts val="901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6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23970" marR="1318363" algn="ctr" defTabSz="415869">
              <a:lnSpc>
                <a:spcPct val="101600"/>
              </a:lnSpc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8" name="object 8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883756" y="1273775"/>
            <a:ext cx="1951837" cy="2409037"/>
            <a:chOff x="4141648" y="2172679"/>
            <a:chExt cx="4291330" cy="5296535"/>
          </a:xfrm>
        </p:grpSpPr>
        <p:sp>
          <p:nvSpPr>
            <p:cNvPr id="25" name="object 25"/>
            <p:cNvSpPr/>
            <p:nvPr/>
          </p:nvSpPr>
          <p:spPr>
            <a:xfrm>
              <a:off x="4141648" y="6975615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15" y="0"/>
                  </a:moveTo>
                  <a:lnTo>
                    <a:pt x="253242" y="0"/>
                  </a:lnTo>
                  <a:lnTo>
                    <a:pt x="206424" y="7163"/>
                  </a:lnTo>
                  <a:lnTo>
                    <a:pt x="161271" y="21490"/>
                  </a:lnTo>
                  <a:lnTo>
                    <a:pt x="118893" y="42981"/>
                  </a:lnTo>
                  <a:lnTo>
                    <a:pt x="80400" y="71636"/>
                  </a:lnTo>
                  <a:lnTo>
                    <a:pt x="48240" y="105930"/>
                  </a:lnTo>
                  <a:lnTo>
                    <a:pt x="24120" y="143685"/>
                  </a:lnTo>
                  <a:lnTo>
                    <a:pt x="8040" y="183914"/>
                  </a:lnTo>
                  <a:lnTo>
                    <a:pt x="0" y="225626"/>
                  </a:lnTo>
                  <a:lnTo>
                    <a:pt x="0" y="267834"/>
                  </a:lnTo>
                  <a:lnTo>
                    <a:pt x="8040" y="309546"/>
                  </a:lnTo>
                  <a:lnTo>
                    <a:pt x="24120" y="349775"/>
                  </a:lnTo>
                  <a:lnTo>
                    <a:pt x="48240" y="387531"/>
                  </a:lnTo>
                  <a:lnTo>
                    <a:pt x="80400" y="421824"/>
                  </a:lnTo>
                  <a:lnTo>
                    <a:pt x="118893" y="450476"/>
                  </a:lnTo>
                  <a:lnTo>
                    <a:pt x="161271" y="471964"/>
                  </a:lnTo>
                  <a:lnTo>
                    <a:pt x="206424" y="486290"/>
                  </a:lnTo>
                  <a:lnTo>
                    <a:pt x="253242" y="493453"/>
                  </a:lnTo>
                  <a:lnTo>
                    <a:pt x="300615" y="493453"/>
                  </a:lnTo>
                  <a:lnTo>
                    <a:pt x="347433" y="486290"/>
                  </a:lnTo>
                  <a:lnTo>
                    <a:pt x="392586" y="471964"/>
                  </a:lnTo>
                  <a:lnTo>
                    <a:pt x="434964" y="450476"/>
                  </a:lnTo>
                  <a:lnTo>
                    <a:pt x="473456" y="421824"/>
                  </a:lnTo>
                  <a:lnTo>
                    <a:pt x="505617" y="387531"/>
                  </a:lnTo>
                  <a:lnTo>
                    <a:pt x="529737" y="349775"/>
                  </a:lnTo>
                  <a:lnTo>
                    <a:pt x="545817" y="309546"/>
                  </a:lnTo>
                  <a:lnTo>
                    <a:pt x="553857" y="267834"/>
                  </a:lnTo>
                  <a:lnTo>
                    <a:pt x="553857" y="225626"/>
                  </a:lnTo>
                  <a:lnTo>
                    <a:pt x="545817" y="183914"/>
                  </a:lnTo>
                  <a:lnTo>
                    <a:pt x="529737" y="143685"/>
                  </a:lnTo>
                  <a:lnTo>
                    <a:pt x="505617" y="105930"/>
                  </a:lnTo>
                  <a:lnTo>
                    <a:pt x="473456" y="71636"/>
                  </a:lnTo>
                  <a:lnTo>
                    <a:pt x="434964" y="42981"/>
                  </a:lnTo>
                  <a:lnTo>
                    <a:pt x="392586" y="21490"/>
                  </a:lnTo>
                  <a:lnTo>
                    <a:pt x="347433" y="7163"/>
                  </a:lnTo>
                  <a:lnTo>
                    <a:pt x="300615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object 26"/>
            <p:cNvSpPr/>
            <p:nvPr/>
          </p:nvSpPr>
          <p:spPr>
            <a:xfrm>
              <a:off x="7878584" y="2172679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30">
                  <a:moveTo>
                    <a:pt x="300623" y="0"/>
                  </a:moveTo>
                  <a:lnTo>
                    <a:pt x="253250" y="0"/>
                  </a:lnTo>
                  <a:lnTo>
                    <a:pt x="206432" y="7162"/>
                  </a:lnTo>
                  <a:lnTo>
                    <a:pt x="161279" y="21488"/>
                  </a:lnTo>
                  <a:lnTo>
                    <a:pt x="118901" y="42977"/>
                  </a:lnTo>
                  <a:lnTo>
                    <a:pt x="80408" y="71628"/>
                  </a:lnTo>
                  <a:lnTo>
                    <a:pt x="48245" y="105925"/>
                  </a:lnTo>
                  <a:lnTo>
                    <a:pt x="24122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2" y="349773"/>
                  </a:lnTo>
                  <a:lnTo>
                    <a:pt x="48245" y="387530"/>
                  </a:lnTo>
                  <a:lnTo>
                    <a:pt x="80408" y="421827"/>
                  </a:lnTo>
                  <a:lnTo>
                    <a:pt x="118901" y="450478"/>
                  </a:lnTo>
                  <a:lnTo>
                    <a:pt x="161279" y="471967"/>
                  </a:lnTo>
                  <a:lnTo>
                    <a:pt x="206432" y="486293"/>
                  </a:lnTo>
                  <a:lnTo>
                    <a:pt x="253250" y="493455"/>
                  </a:lnTo>
                  <a:lnTo>
                    <a:pt x="300623" y="493455"/>
                  </a:lnTo>
                  <a:lnTo>
                    <a:pt x="347441" y="486293"/>
                  </a:lnTo>
                  <a:lnTo>
                    <a:pt x="392593" y="471967"/>
                  </a:lnTo>
                  <a:lnTo>
                    <a:pt x="434971" y="450478"/>
                  </a:lnTo>
                  <a:lnTo>
                    <a:pt x="473464" y="421827"/>
                  </a:lnTo>
                  <a:lnTo>
                    <a:pt x="505625" y="387530"/>
                  </a:lnTo>
                  <a:lnTo>
                    <a:pt x="529745" y="349773"/>
                  </a:lnTo>
                  <a:lnTo>
                    <a:pt x="545825" y="309544"/>
                  </a:lnTo>
                  <a:lnTo>
                    <a:pt x="553865" y="267831"/>
                  </a:lnTo>
                  <a:lnTo>
                    <a:pt x="553865" y="225624"/>
                  </a:lnTo>
                  <a:lnTo>
                    <a:pt x="545825" y="183911"/>
                  </a:lnTo>
                  <a:lnTo>
                    <a:pt x="529745" y="143682"/>
                  </a:lnTo>
                  <a:lnTo>
                    <a:pt x="505625" y="105925"/>
                  </a:lnTo>
                  <a:lnTo>
                    <a:pt x="473464" y="71628"/>
                  </a:lnTo>
                  <a:lnTo>
                    <a:pt x="434971" y="42977"/>
                  </a:lnTo>
                  <a:lnTo>
                    <a:pt x="392593" y="21488"/>
                  </a:lnTo>
                  <a:lnTo>
                    <a:pt x="347441" y="7162"/>
                  </a:lnTo>
                  <a:lnTo>
                    <a:pt x="300623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813493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  <a:tabLst>
                <a:tab pos="1705063" algn="l"/>
              </a:tabLst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	</a:t>
            </a: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1" name="object 31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48701" y="3979437"/>
            <a:ext cx="2798076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  <a:tabLst>
                <a:tab pos="298906" algn="l"/>
                <a:tab pos="1398938" algn="l"/>
              </a:tabLst>
            </a:pPr>
            <a:r>
              <a:rPr sz="1046" spc="91" dirty="0">
                <a:solidFill>
                  <a:prstClr val="black"/>
                </a:solidFill>
                <a:latin typeface="Arial"/>
                <a:cs typeface="Arial"/>
              </a:rPr>
              <a:t>A’s	</a:t>
            </a:r>
            <a:r>
              <a:rPr sz="1046" spc="86" dirty="0">
                <a:solidFill>
                  <a:prstClr val="black"/>
                </a:solidFill>
                <a:latin typeface="Arial"/>
                <a:cs typeface="Arial"/>
              </a:rPr>
              <a:t>advertisement:	</a:t>
            </a:r>
            <a:r>
              <a:rPr sz="1046" spc="157" dirty="0">
                <a:solidFill>
                  <a:prstClr val="black"/>
                </a:solidFill>
                <a:latin typeface="Arial"/>
                <a:cs typeface="Arial"/>
              </a:rPr>
              <a:t>[(B,7),(D,2),(F,1)]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635523" y="2394376"/>
            <a:ext cx="173580" cy="164627"/>
          </a:xfrm>
          <a:custGeom>
            <a:avLst/>
            <a:gdLst/>
            <a:ahLst/>
            <a:cxnLst/>
            <a:rect l="l" t="t" r="r" b="b"/>
            <a:pathLst>
              <a:path w="381634" h="361950">
                <a:moveTo>
                  <a:pt x="381254" y="198577"/>
                </a:moveTo>
                <a:lnTo>
                  <a:pt x="375945" y="157264"/>
                </a:lnTo>
                <a:lnTo>
                  <a:pt x="360045" y="118148"/>
                </a:lnTo>
                <a:lnTo>
                  <a:pt x="333552" y="83413"/>
                </a:lnTo>
                <a:lnTo>
                  <a:pt x="298818" y="56921"/>
                </a:lnTo>
                <a:lnTo>
                  <a:pt x="278841" y="48806"/>
                </a:lnTo>
                <a:lnTo>
                  <a:pt x="278003" y="47701"/>
                </a:lnTo>
                <a:lnTo>
                  <a:pt x="243281" y="21196"/>
                </a:lnTo>
                <a:lnTo>
                  <a:pt x="204152" y="5295"/>
                </a:lnTo>
                <a:lnTo>
                  <a:pt x="162839" y="0"/>
                </a:lnTo>
                <a:lnTo>
                  <a:pt x="121539" y="5295"/>
                </a:lnTo>
                <a:lnTo>
                  <a:pt x="82423" y="21196"/>
                </a:lnTo>
                <a:lnTo>
                  <a:pt x="47701" y="47701"/>
                </a:lnTo>
                <a:lnTo>
                  <a:pt x="21196" y="82423"/>
                </a:lnTo>
                <a:lnTo>
                  <a:pt x="5295" y="121551"/>
                </a:lnTo>
                <a:lnTo>
                  <a:pt x="0" y="162864"/>
                </a:lnTo>
                <a:lnTo>
                  <a:pt x="5295" y="204177"/>
                </a:lnTo>
                <a:lnTo>
                  <a:pt x="21196" y="243293"/>
                </a:lnTo>
                <a:lnTo>
                  <a:pt x="47701" y="278015"/>
                </a:lnTo>
                <a:lnTo>
                  <a:pt x="82423" y="304507"/>
                </a:lnTo>
                <a:lnTo>
                  <a:pt x="102387" y="312635"/>
                </a:lnTo>
                <a:lnTo>
                  <a:pt x="103238" y="313728"/>
                </a:lnTo>
                <a:lnTo>
                  <a:pt x="137960" y="340233"/>
                </a:lnTo>
                <a:lnTo>
                  <a:pt x="177076" y="356133"/>
                </a:lnTo>
                <a:lnTo>
                  <a:pt x="218389" y="361429"/>
                </a:lnTo>
                <a:lnTo>
                  <a:pt x="259702" y="356133"/>
                </a:lnTo>
                <a:lnTo>
                  <a:pt x="298818" y="340233"/>
                </a:lnTo>
                <a:lnTo>
                  <a:pt x="333552" y="313728"/>
                </a:lnTo>
                <a:lnTo>
                  <a:pt x="360045" y="279006"/>
                </a:lnTo>
                <a:lnTo>
                  <a:pt x="375945" y="239890"/>
                </a:lnTo>
                <a:lnTo>
                  <a:pt x="381254" y="198577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631589" y="1301856"/>
            <a:ext cx="169537" cy="155384"/>
          </a:xfrm>
          <a:custGeom>
            <a:avLst/>
            <a:gdLst/>
            <a:ahLst/>
            <a:cxnLst/>
            <a:rect l="l" t="t" r="r" b="b"/>
            <a:pathLst>
              <a:path w="372745" h="341630">
                <a:moveTo>
                  <a:pt x="372630" y="178536"/>
                </a:moveTo>
                <a:lnTo>
                  <a:pt x="367334" y="137223"/>
                </a:lnTo>
                <a:lnTo>
                  <a:pt x="351434" y="98107"/>
                </a:lnTo>
                <a:lnTo>
                  <a:pt x="324929" y="63385"/>
                </a:lnTo>
                <a:lnTo>
                  <a:pt x="290207" y="36880"/>
                </a:lnTo>
                <a:lnTo>
                  <a:pt x="251091" y="20980"/>
                </a:lnTo>
                <a:lnTo>
                  <a:pt x="238861" y="19418"/>
                </a:lnTo>
                <a:lnTo>
                  <a:pt x="204165" y="5308"/>
                </a:lnTo>
                <a:lnTo>
                  <a:pt x="162852" y="0"/>
                </a:lnTo>
                <a:lnTo>
                  <a:pt x="121539" y="5308"/>
                </a:lnTo>
                <a:lnTo>
                  <a:pt x="82423" y="21209"/>
                </a:lnTo>
                <a:lnTo>
                  <a:pt x="47701" y="47701"/>
                </a:lnTo>
                <a:lnTo>
                  <a:pt x="21196" y="82435"/>
                </a:lnTo>
                <a:lnTo>
                  <a:pt x="5295" y="121551"/>
                </a:lnTo>
                <a:lnTo>
                  <a:pt x="0" y="162864"/>
                </a:lnTo>
                <a:lnTo>
                  <a:pt x="5295" y="204177"/>
                </a:lnTo>
                <a:lnTo>
                  <a:pt x="21196" y="243293"/>
                </a:lnTo>
                <a:lnTo>
                  <a:pt x="47701" y="278028"/>
                </a:lnTo>
                <a:lnTo>
                  <a:pt x="82423" y="304520"/>
                </a:lnTo>
                <a:lnTo>
                  <a:pt x="121539" y="320421"/>
                </a:lnTo>
                <a:lnTo>
                  <a:pt x="133731" y="321995"/>
                </a:lnTo>
                <a:lnTo>
                  <a:pt x="168465" y="336092"/>
                </a:lnTo>
                <a:lnTo>
                  <a:pt x="209778" y="341401"/>
                </a:lnTo>
                <a:lnTo>
                  <a:pt x="251091" y="336092"/>
                </a:lnTo>
                <a:lnTo>
                  <a:pt x="290207" y="320205"/>
                </a:lnTo>
                <a:lnTo>
                  <a:pt x="324929" y="293700"/>
                </a:lnTo>
                <a:lnTo>
                  <a:pt x="351434" y="258965"/>
                </a:lnTo>
                <a:lnTo>
                  <a:pt x="367334" y="219849"/>
                </a:lnTo>
                <a:lnTo>
                  <a:pt x="372630" y="178536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964686" y="1309395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5">
                <a:moveTo>
                  <a:pt x="162853" y="0"/>
                </a:moveTo>
                <a:lnTo>
                  <a:pt x="121542" y="5300"/>
                </a:lnTo>
                <a:lnTo>
                  <a:pt x="82426" y="21200"/>
                </a:lnTo>
                <a:lnTo>
                  <a:pt x="47700" y="47700"/>
                </a:lnTo>
                <a:lnTo>
                  <a:pt x="21200" y="82427"/>
                </a:lnTo>
                <a:lnTo>
                  <a:pt x="5300" y="121545"/>
                </a:lnTo>
                <a:lnTo>
                  <a:pt x="0" y="162858"/>
                </a:lnTo>
                <a:lnTo>
                  <a:pt x="5300" y="204172"/>
                </a:lnTo>
                <a:lnTo>
                  <a:pt x="21200" y="243290"/>
                </a:lnTo>
                <a:lnTo>
                  <a:pt x="47700" y="278017"/>
                </a:lnTo>
                <a:lnTo>
                  <a:pt x="82426" y="304513"/>
                </a:lnTo>
                <a:lnTo>
                  <a:pt x="121542" y="320410"/>
                </a:lnTo>
                <a:lnTo>
                  <a:pt x="162853" y="325709"/>
                </a:lnTo>
                <a:lnTo>
                  <a:pt x="204164" y="320410"/>
                </a:lnTo>
                <a:lnTo>
                  <a:pt x="243280" y="304513"/>
                </a:lnTo>
                <a:lnTo>
                  <a:pt x="278007" y="278017"/>
                </a:lnTo>
                <a:lnTo>
                  <a:pt x="304507" y="243290"/>
                </a:lnTo>
                <a:lnTo>
                  <a:pt x="320407" y="204172"/>
                </a:lnTo>
                <a:lnTo>
                  <a:pt x="325707" y="162858"/>
                </a:lnTo>
                <a:lnTo>
                  <a:pt x="320407" y="121545"/>
                </a:lnTo>
                <a:lnTo>
                  <a:pt x="304507" y="82427"/>
                </a:lnTo>
                <a:lnTo>
                  <a:pt x="278007" y="47700"/>
                </a:lnTo>
                <a:lnTo>
                  <a:pt x="243280" y="21200"/>
                </a:lnTo>
                <a:lnTo>
                  <a:pt x="204164" y="5300"/>
                </a:lnTo>
                <a:lnTo>
                  <a:pt x="162853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158590" y="2385422"/>
            <a:ext cx="202173" cy="241164"/>
          </a:xfrm>
          <a:custGeom>
            <a:avLst/>
            <a:gdLst/>
            <a:ahLst/>
            <a:cxnLst/>
            <a:rect l="l" t="t" r="r" b="b"/>
            <a:pathLst>
              <a:path w="444500" h="530225">
                <a:moveTo>
                  <a:pt x="444246" y="366877"/>
                </a:moveTo>
                <a:lnTo>
                  <a:pt x="438950" y="325564"/>
                </a:lnTo>
                <a:lnTo>
                  <a:pt x="423049" y="286435"/>
                </a:lnTo>
                <a:lnTo>
                  <a:pt x="396557" y="251714"/>
                </a:lnTo>
                <a:lnTo>
                  <a:pt x="361823" y="225209"/>
                </a:lnTo>
                <a:lnTo>
                  <a:pt x="355473" y="222643"/>
                </a:lnTo>
                <a:lnTo>
                  <a:pt x="357314" y="208368"/>
                </a:lnTo>
                <a:lnTo>
                  <a:pt x="352005" y="167055"/>
                </a:lnTo>
                <a:lnTo>
                  <a:pt x="336105" y="127939"/>
                </a:lnTo>
                <a:lnTo>
                  <a:pt x="309613" y="93205"/>
                </a:lnTo>
                <a:lnTo>
                  <a:pt x="308559" y="92417"/>
                </a:lnTo>
                <a:lnTo>
                  <a:pt x="304507" y="82423"/>
                </a:lnTo>
                <a:lnTo>
                  <a:pt x="278015" y="47701"/>
                </a:lnTo>
                <a:lnTo>
                  <a:pt x="243293" y="21196"/>
                </a:lnTo>
                <a:lnTo>
                  <a:pt x="204177" y="5295"/>
                </a:lnTo>
                <a:lnTo>
                  <a:pt x="162864" y="0"/>
                </a:lnTo>
                <a:lnTo>
                  <a:pt x="121551" y="5295"/>
                </a:lnTo>
                <a:lnTo>
                  <a:pt x="82435" y="21196"/>
                </a:lnTo>
                <a:lnTo>
                  <a:pt x="47701" y="47701"/>
                </a:lnTo>
                <a:lnTo>
                  <a:pt x="21209" y="82423"/>
                </a:lnTo>
                <a:lnTo>
                  <a:pt x="5308" y="121539"/>
                </a:lnTo>
                <a:lnTo>
                  <a:pt x="0" y="162852"/>
                </a:lnTo>
                <a:lnTo>
                  <a:pt x="5308" y="204165"/>
                </a:lnTo>
                <a:lnTo>
                  <a:pt x="21209" y="243281"/>
                </a:lnTo>
                <a:lnTo>
                  <a:pt x="47701" y="278003"/>
                </a:lnTo>
                <a:lnTo>
                  <a:pt x="48717" y="278790"/>
                </a:lnTo>
                <a:lnTo>
                  <a:pt x="52793" y="288798"/>
                </a:lnTo>
                <a:lnTo>
                  <a:pt x="79298" y="323519"/>
                </a:lnTo>
                <a:lnTo>
                  <a:pt x="114020" y="350024"/>
                </a:lnTo>
                <a:lnTo>
                  <a:pt x="120357" y="352615"/>
                </a:lnTo>
                <a:lnTo>
                  <a:pt x="118529" y="366877"/>
                </a:lnTo>
                <a:lnTo>
                  <a:pt x="123837" y="408190"/>
                </a:lnTo>
                <a:lnTo>
                  <a:pt x="139738" y="447306"/>
                </a:lnTo>
                <a:lnTo>
                  <a:pt x="166230" y="482028"/>
                </a:lnTo>
                <a:lnTo>
                  <a:pt x="200964" y="508533"/>
                </a:lnTo>
                <a:lnTo>
                  <a:pt x="240080" y="524421"/>
                </a:lnTo>
                <a:lnTo>
                  <a:pt x="281393" y="529729"/>
                </a:lnTo>
                <a:lnTo>
                  <a:pt x="322707" y="524421"/>
                </a:lnTo>
                <a:lnTo>
                  <a:pt x="361823" y="508533"/>
                </a:lnTo>
                <a:lnTo>
                  <a:pt x="396557" y="482028"/>
                </a:lnTo>
                <a:lnTo>
                  <a:pt x="423049" y="447306"/>
                </a:lnTo>
                <a:lnTo>
                  <a:pt x="438950" y="408190"/>
                </a:lnTo>
                <a:lnTo>
                  <a:pt x="444246" y="366877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946241" y="3502536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4">
                <a:moveTo>
                  <a:pt x="162853" y="0"/>
                </a:moveTo>
                <a:lnTo>
                  <a:pt x="121542" y="5300"/>
                </a:lnTo>
                <a:lnTo>
                  <a:pt x="82426" y="21200"/>
                </a:lnTo>
                <a:lnTo>
                  <a:pt x="47700" y="47700"/>
                </a:lnTo>
                <a:lnTo>
                  <a:pt x="21200" y="82427"/>
                </a:lnTo>
                <a:lnTo>
                  <a:pt x="5300" y="121545"/>
                </a:lnTo>
                <a:lnTo>
                  <a:pt x="0" y="162858"/>
                </a:lnTo>
                <a:lnTo>
                  <a:pt x="5300" y="204172"/>
                </a:lnTo>
                <a:lnTo>
                  <a:pt x="21200" y="243290"/>
                </a:lnTo>
                <a:lnTo>
                  <a:pt x="47700" y="278017"/>
                </a:lnTo>
                <a:lnTo>
                  <a:pt x="82426" y="304513"/>
                </a:lnTo>
                <a:lnTo>
                  <a:pt x="121542" y="320410"/>
                </a:lnTo>
                <a:lnTo>
                  <a:pt x="162853" y="325709"/>
                </a:lnTo>
                <a:lnTo>
                  <a:pt x="204164" y="320410"/>
                </a:lnTo>
                <a:lnTo>
                  <a:pt x="243280" y="304513"/>
                </a:lnTo>
                <a:lnTo>
                  <a:pt x="278007" y="278017"/>
                </a:lnTo>
                <a:lnTo>
                  <a:pt x="304507" y="243290"/>
                </a:lnTo>
                <a:lnTo>
                  <a:pt x="320407" y="204172"/>
                </a:lnTo>
                <a:lnTo>
                  <a:pt x="325707" y="162858"/>
                </a:lnTo>
                <a:lnTo>
                  <a:pt x="320407" y="121545"/>
                </a:lnTo>
                <a:lnTo>
                  <a:pt x="304507" y="82427"/>
                </a:lnTo>
                <a:lnTo>
                  <a:pt x="278007" y="47700"/>
                </a:lnTo>
                <a:lnTo>
                  <a:pt x="243280" y="21200"/>
                </a:lnTo>
                <a:lnTo>
                  <a:pt x="204164" y="5300"/>
                </a:lnTo>
                <a:lnTo>
                  <a:pt x="162853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632918" y="3467892"/>
            <a:ext cx="149319" cy="166071"/>
          </a:xfrm>
          <a:custGeom>
            <a:avLst/>
            <a:gdLst/>
            <a:ahLst/>
            <a:cxnLst/>
            <a:rect l="l" t="t" r="r" b="b"/>
            <a:pathLst>
              <a:path w="328295" h="365125">
                <a:moveTo>
                  <a:pt x="328269" y="162852"/>
                </a:moveTo>
                <a:lnTo>
                  <a:pt x="322973" y="121539"/>
                </a:lnTo>
                <a:lnTo>
                  <a:pt x="307073" y="82423"/>
                </a:lnTo>
                <a:lnTo>
                  <a:pt x="280568" y="47701"/>
                </a:lnTo>
                <a:lnTo>
                  <a:pt x="245846" y="21196"/>
                </a:lnTo>
                <a:lnTo>
                  <a:pt x="206717" y="5295"/>
                </a:lnTo>
                <a:lnTo>
                  <a:pt x="165404" y="0"/>
                </a:lnTo>
                <a:lnTo>
                  <a:pt x="124091" y="5295"/>
                </a:lnTo>
                <a:lnTo>
                  <a:pt x="84975" y="21196"/>
                </a:lnTo>
                <a:lnTo>
                  <a:pt x="50253" y="47701"/>
                </a:lnTo>
                <a:lnTo>
                  <a:pt x="23749" y="82423"/>
                </a:lnTo>
                <a:lnTo>
                  <a:pt x="7848" y="121539"/>
                </a:lnTo>
                <a:lnTo>
                  <a:pt x="2552" y="162852"/>
                </a:lnTo>
                <a:lnTo>
                  <a:pt x="3784" y="172491"/>
                </a:lnTo>
                <a:lnTo>
                  <a:pt x="0" y="202018"/>
                </a:lnTo>
                <a:lnTo>
                  <a:pt x="5295" y="243332"/>
                </a:lnTo>
                <a:lnTo>
                  <a:pt x="21196" y="282448"/>
                </a:lnTo>
                <a:lnTo>
                  <a:pt x="47701" y="317182"/>
                </a:lnTo>
                <a:lnTo>
                  <a:pt x="82423" y="343674"/>
                </a:lnTo>
                <a:lnTo>
                  <a:pt x="121539" y="359575"/>
                </a:lnTo>
                <a:lnTo>
                  <a:pt x="162852" y="364871"/>
                </a:lnTo>
                <a:lnTo>
                  <a:pt x="204165" y="359575"/>
                </a:lnTo>
                <a:lnTo>
                  <a:pt x="243281" y="343674"/>
                </a:lnTo>
                <a:lnTo>
                  <a:pt x="278003" y="317182"/>
                </a:lnTo>
                <a:lnTo>
                  <a:pt x="304507" y="282448"/>
                </a:lnTo>
                <a:lnTo>
                  <a:pt x="320408" y="243332"/>
                </a:lnTo>
                <a:lnTo>
                  <a:pt x="325704" y="202018"/>
                </a:lnTo>
                <a:lnTo>
                  <a:pt x="324472" y="192443"/>
                </a:lnTo>
                <a:lnTo>
                  <a:pt x="328269" y="162852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663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74" y="525981"/>
            <a:ext cx="4421685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1" spc="2" dirty="0"/>
              <a:t>link-state routing: </a:t>
            </a:r>
            <a:r>
              <a:rPr sz="1342" spc="9" dirty="0"/>
              <a:t>disseminate </a:t>
            </a:r>
            <a:r>
              <a:rPr sz="1342" spc="2" dirty="0"/>
              <a:t>full </a:t>
            </a:r>
            <a:r>
              <a:rPr sz="1342" spc="20" dirty="0"/>
              <a:t>topology </a:t>
            </a:r>
            <a:r>
              <a:rPr sz="1342" spc="5" dirty="0"/>
              <a:t>information  </a:t>
            </a:r>
            <a:r>
              <a:rPr sz="1342" spc="2" dirty="0"/>
              <a:t>so that </a:t>
            </a:r>
            <a:r>
              <a:rPr sz="1342" spc="18" dirty="0"/>
              <a:t>nodes </a:t>
            </a:r>
            <a:r>
              <a:rPr sz="1342" spc="27" dirty="0"/>
              <a:t>can </a:t>
            </a:r>
            <a:r>
              <a:rPr sz="1342" spc="2" dirty="0"/>
              <a:t>run a </a:t>
            </a:r>
            <a:r>
              <a:rPr sz="1342" spc="9" dirty="0"/>
              <a:t>shortest-path</a:t>
            </a:r>
            <a:r>
              <a:rPr sz="1342" spc="-34" dirty="0"/>
              <a:t> </a:t>
            </a:r>
            <a:r>
              <a:rPr sz="1342" spc="11" dirty="0"/>
              <a:t>algorithm</a:t>
            </a:r>
            <a:endParaRPr sz="1342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900094"/>
            <a:ext cx="2725293" cy="1857419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R="1294104" algn="ctr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299880" algn="ctr" defTabSz="415869">
              <a:lnSpc>
                <a:spcPct val="101600"/>
              </a:lnSpc>
              <a:spcBef>
                <a:spcPts val="862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defTabSz="415869"/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>
              <a:spcBef>
                <a:spcPts val="901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6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23970" marR="1318363" algn="ctr" defTabSz="415869">
              <a:lnSpc>
                <a:spcPct val="101600"/>
              </a:lnSpc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8" name="object 8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83756" y="1273777"/>
            <a:ext cx="1951837" cy="2409037"/>
          </a:xfrm>
          <a:custGeom>
            <a:avLst/>
            <a:gdLst/>
            <a:ahLst/>
            <a:cxnLst/>
            <a:rect l="l" t="t" r="r" b="b"/>
            <a:pathLst>
              <a:path w="4291330" h="5296534">
                <a:moveTo>
                  <a:pt x="553847" y="5028565"/>
                </a:moveTo>
                <a:lnTo>
                  <a:pt x="545807" y="4986845"/>
                </a:lnTo>
                <a:lnTo>
                  <a:pt x="529729" y="4946624"/>
                </a:lnTo>
                <a:lnTo>
                  <a:pt x="505612" y="4908867"/>
                </a:lnTo>
                <a:lnTo>
                  <a:pt x="473456" y="4874577"/>
                </a:lnTo>
                <a:lnTo>
                  <a:pt x="434962" y="4845913"/>
                </a:lnTo>
                <a:lnTo>
                  <a:pt x="392582" y="4824425"/>
                </a:lnTo>
                <a:lnTo>
                  <a:pt x="347433" y="4810099"/>
                </a:lnTo>
                <a:lnTo>
                  <a:pt x="300609" y="4802937"/>
                </a:lnTo>
                <a:lnTo>
                  <a:pt x="253238" y="4802937"/>
                </a:lnTo>
                <a:lnTo>
                  <a:pt x="206413" y="4810099"/>
                </a:lnTo>
                <a:lnTo>
                  <a:pt x="161264" y="4824425"/>
                </a:lnTo>
                <a:lnTo>
                  <a:pt x="118884" y="4845913"/>
                </a:lnTo>
                <a:lnTo>
                  <a:pt x="80391" y="4874577"/>
                </a:lnTo>
                <a:lnTo>
                  <a:pt x="48234" y="4908867"/>
                </a:lnTo>
                <a:lnTo>
                  <a:pt x="24117" y="4946624"/>
                </a:lnTo>
                <a:lnTo>
                  <a:pt x="8039" y="4986845"/>
                </a:lnTo>
                <a:lnTo>
                  <a:pt x="0" y="5028565"/>
                </a:lnTo>
                <a:lnTo>
                  <a:pt x="0" y="5070767"/>
                </a:lnTo>
                <a:lnTo>
                  <a:pt x="8039" y="5112486"/>
                </a:lnTo>
                <a:lnTo>
                  <a:pt x="24117" y="5152707"/>
                </a:lnTo>
                <a:lnTo>
                  <a:pt x="48234" y="5190464"/>
                </a:lnTo>
                <a:lnTo>
                  <a:pt x="80391" y="5224767"/>
                </a:lnTo>
                <a:lnTo>
                  <a:pt x="118884" y="5253418"/>
                </a:lnTo>
                <a:lnTo>
                  <a:pt x="161264" y="5274907"/>
                </a:lnTo>
                <a:lnTo>
                  <a:pt x="206413" y="5289232"/>
                </a:lnTo>
                <a:lnTo>
                  <a:pt x="253238" y="5296395"/>
                </a:lnTo>
                <a:lnTo>
                  <a:pt x="300609" y="5296395"/>
                </a:lnTo>
                <a:lnTo>
                  <a:pt x="347433" y="5289232"/>
                </a:lnTo>
                <a:lnTo>
                  <a:pt x="392582" y="5274907"/>
                </a:lnTo>
                <a:lnTo>
                  <a:pt x="434962" y="5253418"/>
                </a:lnTo>
                <a:lnTo>
                  <a:pt x="473456" y="5224767"/>
                </a:lnTo>
                <a:lnTo>
                  <a:pt x="505612" y="5190464"/>
                </a:lnTo>
                <a:lnTo>
                  <a:pt x="529729" y="5152707"/>
                </a:lnTo>
                <a:lnTo>
                  <a:pt x="545807" y="5112486"/>
                </a:lnTo>
                <a:lnTo>
                  <a:pt x="553847" y="5070767"/>
                </a:lnTo>
                <a:lnTo>
                  <a:pt x="553847" y="5028565"/>
                </a:lnTo>
                <a:close/>
              </a:path>
              <a:path w="4291330" h="5296534">
                <a:moveTo>
                  <a:pt x="4290796" y="225628"/>
                </a:moveTo>
                <a:lnTo>
                  <a:pt x="4282757" y="183908"/>
                </a:lnTo>
                <a:lnTo>
                  <a:pt x="4266679" y="143687"/>
                </a:lnTo>
                <a:lnTo>
                  <a:pt x="4242562" y="105930"/>
                </a:lnTo>
                <a:lnTo>
                  <a:pt x="4210393" y="71628"/>
                </a:lnTo>
                <a:lnTo>
                  <a:pt x="4171899" y="42976"/>
                </a:lnTo>
                <a:lnTo>
                  <a:pt x="4129519" y="21488"/>
                </a:lnTo>
                <a:lnTo>
                  <a:pt x="4084370" y="7162"/>
                </a:lnTo>
                <a:lnTo>
                  <a:pt x="4037558" y="0"/>
                </a:lnTo>
                <a:lnTo>
                  <a:pt x="3990175" y="0"/>
                </a:lnTo>
                <a:lnTo>
                  <a:pt x="3943362" y="7162"/>
                </a:lnTo>
                <a:lnTo>
                  <a:pt x="3898214" y="21488"/>
                </a:lnTo>
                <a:lnTo>
                  <a:pt x="3855834" y="42976"/>
                </a:lnTo>
                <a:lnTo>
                  <a:pt x="3817340" y="71628"/>
                </a:lnTo>
                <a:lnTo>
                  <a:pt x="3785171" y="105930"/>
                </a:lnTo>
                <a:lnTo>
                  <a:pt x="3761054" y="143687"/>
                </a:lnTo>
                <a:lnTo>
                  <a:pt x="3744976" y="183908"/>
                </a:lnTo>
                <a:lnTo>
                  <a:pt x="3736937" y="225628"/>
                </a:lnTo>
                <a:lnTo>
                  <a:pt x="3736937" y="267830"/>
                </a:lnTo>
                <a:lnTo>
                  <a:pt x="3744976" y="309549"/>
                </a:lnTo>
                <a:lnTo>
                  <a:pt x="3761054" y="349770"/>
                </a:lnTo>
                <a:lnTo>
                  <a:pt x="3785171" y="387527"/>
                </a:lnTo>
                <a:lnTo>
                  <a:pt x="3817340" y="421830"/>
                </a:lnTo>
                <a:lnTo>
                  <a:pt x="3855834" y="450481"/>
                </a:lnTo>
                <a:lnTo>
                  <a:pt x="3898214" y="471970"/>
                </a:lnTo>
                <a:lnTo>
                  <a:pt x="3943362" y="486295"/>
                </a:lnTo>
                <a:lnTo>
                  <a:pt x="3990175" y="493458"/>
                </a:lnTo>
                <a:lnTo>
                  <a:pt x="4037558" y="493458"/>
                </a:lnTo>
                <a:lnTo>
                  <a:pt x="4084370" y="486295"/>
                </a:lnTo>
                <a:lnTo>
                  <a:pt x="4129519" y="471970"/>
                </a:lnTo>
                <a:lnTo>
                  <a:pt x="4171899" y="450481"/>
                </a:lnTo>
                <a:lnTo>
                  <a:pt x="4210393" y="421830"/>
                </a:lnTo>
                <a:lnTo>
                  <a:pt x="4242562" y="387527"/>
                </a:lnTo>
                <a:lnTo>
                  <a:pt x="4266679" y="349770"/>
                </a:lnTo>
                <a:lnTo>
                  <a:pt x="4282757" y="309549"/>
                </a:lnTo>
                <a:lnTo>
                  <a:pt x="4290796" y="267830"/>
                </a:lnTo>
                <a:lnTo>
                  <a:pt x="4290796" y="225628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52878" y="3443321"/>
            <a:ext cx="1813493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  <a:tabLst>
                <a:tab pos="1705063" algn="l"/>
              </a:tabLst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	</a:t>
            </a: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29" name="object 29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8701" y="3979437"/>
            <a:ext cx="2798076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  <a:tabLst>
                <a:tab pos="298906" algn="l"/>
                <a:tab pos="1398938" algn="l"/>
              </a:tabLst>
            </a:pPr>
            <a:r>
              <a:rPr sz="1046" spc="91" dirty="0">
                <a:solidFill>
                  <a:prstClr val="black"/>
                </a:solidFill>
                <a:latin typeface="Arial"/>
                <a:cs typeface="Arial"/>
              </a:rPr>
              <a:t>A’s	</a:t>
            </a:r>
            <a:r>
              <a:rPr sz="1046" spc="86" dirty="0">
                <a:solidFill>
                  <a:prstClr val="black"/>
                </a:solidFill>
                <a:latin typeface="Arial"/>
                <a:cs typeface="Arial"/>
              </a:rPr>
              <a:t>advertisement:	</a:t>
            </a:r>
            <a:r>
              <a:rPr sz="1046" spc="157" dirty="0">
                <a:solidFill>
                  <a:prstClr val="black"/>
                </a:solidFill>
                <a:latin typeface="Arial"/>
                <a:cs typeface="Arial"/>
              </a:rPr>
              <a:t>[(B,7),(D,2),(F,1)]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4903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74" y="525981"/>
            <a:ext cx="4421681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1" spc="2" dirty="0"/>
              <a:t>link-state routing: </a:t>
            </a:r>
            <a:r>
              <a:rPr sz="1342" spc="9" dirty="0"/>
              <a:t>disseminate </a:t>
            </a:r>
            <a:r>
              <a:rPr sz="1342" spc="2" dirty="0"/>
              <a:t>full </a:t>
            </a:r>
            <a:r>
              <a:rPr sz="1342" spc="20" dirty="0"/>
              <a:t>topology </a:t>
            </a:r>
            <a:r>
              <a:rPr sz="1342" spc="5" dirty="0"/>
              <a:t>information  </a:t>
            </a:r>
            <a:r>
              <a:rPr sz="1342" spc="2" dirty="0"/>
              <a:t>so that </a:t>
            </a:r>
            <a:r>
              <a:rPr sz="1342" spc="18" dirty="0"/>
              <a:t>nodes </a:t>
            </a:r>
            <a:r>
              <a:rPr sz="1342" spc="27" dirty="0"/>
              <a:t>can </a:t>
            </a:r>
            <a:r>
              <a:rPr sz="1342" spc="2" dirty="0"/>
              <a:t>run a </a:t>
            </a:r>
            <a:r>
              <a:rPr sz="1342" spc="9" dirty="0"/>
              <a:t>shortest-path</a:t>
            </a:r>
            <a:r>
              <a:rPr sz="1342" spc="-34" dirty="0"/>
              <a:t> </a:t>
            </a:r>
            <a:r>
              <a:rPr sz="1342" spc="11" dirty="0"/>
              <a:t>algorithm</a:t>
            </a:r>
            <a:endParaRPr sz="1342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900094"/>
            <a:ext cx="2725293" cy="1857419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R="1294104" algn="ctr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299880" algn="ctr" defTabSz="415869">
              <a:lnSpc>
                <a:spcPct val="101600"/>
              </a:lnSpc>
              <a:spcBef>
                <a:spcPts val="862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defTabSz="415869"/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>
              <a:spcBef>
                <a:spcPts val="901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6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23970" marR="1318363" algn="ctr" defTabSz="415869">
              <a:lnSpc>
                <a:spcPct val="101600"/>
              </a:lnSpc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8" name="object 8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83756" y="1273777"/>
            <a:ext cx="1951837" cy="2409037"/>
          </a:xfrm>
          <a:custGeom>
            <a:avLst/>
            <a:gdLst/>
            <a:ahLst/>
            <a:cxnLst/>
            <a:rect l="l" t="t" r="r" b="b"/>
            <a:pathLst>
              <a:path w="4291330" h="5296534">
                <a:moveTo>
                  <a:pt x="553847" y="5028565"/>
                </a:moveTo>
                <a:lnTo>
                  <a:pt x="545807" y="4986845"/>
                </a:lnTo>
                <a:lnTo>
                  <a:pt x="529729" y="4946624"/>
                </a:lnTo>
                <a:lnTo>
                  <a:pt x="505612" y="4908867"/>
                </a:lnTo>
                <a:lnTo>
                  <a:pt x="473456" y="4874577"/>
                </a:lnTo>
                <a:lnTo>
                  <a:pt x="434962" y="4845913"/>
                </a:lnTo>
                <a:lnTo>
                  <a:pt x="392582" y="4824425"/>
                </a:lnTo>
                <a:lnTo>
                  <a:pt x="347433" y="4810099"/>
                </a:lnTo>
                <a:lnTo>
                  <a:pt x="300609" y="4802937"/>
                </a:lnTo>
                <a:lnTo>
                  <a:pt x="253238" y="4802937"/>
                </a:lnTo>
                <a:lnTo>
                  <a:pt x="206413" y="4810099"/>
                </a:lnTo>
                <a:lnTo>
                  <a:pt x="161264" y="4824425"/>
                </a:lnTo>
                <a:lnTo>
                  <a:pt x="118884" y="4845913"/>
                </a:lnTo>
                <a:lnTo>
                  <a:pt x="80391" y="4874577"/>
                </a:lnTo>
                <a:lnTo>
                  <a:pt x="48234" y="4908867"/>
                </a:lnTo>
                <a:lnTo>
                  <a:pt x="24117" y="4946624"/>
                </a:lnTo>
                <a:lnTo>
                  <a:pt x="8039" y="4986845"/>
                </a:lnTo>
                <a:lnTo>
                  <a:pt x="0" y="5028565"/>
                </a:lnTo>
                <a:lnTo>
                  <a:pt x="0" y="5070767"/>
                </a:lnTo>
                <a:lnTo>
                  <a:pt x="8039" y="5112486"/>
                </a:lnTo>
                <a:lnTo>
                  <a:pt x="24117" y="5152707"/>
                </a:lnTo>
                <a:lnTo>
                  <a:pt x="48234" y="5190464"/>
                </a:lnTo>
                <a:lnTo>
                  <a:pt x="80391" y="5224767"/>
                </a:lnTo>
                <a:lnTo>
                  <a:pt x="118884" y="5253418"/>
                </a:lnTo>
                <a:lnTo>
                  <a:pt x="161264" y="5274907"/>
                </a:lnTo>
                <a:lnTo>
                  <a:pt x="206413" y="5289232"/>
                </a:lnTo>
                <a:lnTo>
                  <a:pt x="253238" y="5296395"/>
                </a:lnTo>
                <a:lnTo>
                  <a:pt x="300609" y="5296395"/>
                </a:lnTo>
                <a:lnTo>
                  <a:pt x="347433" y="5289232"/>
                </a:lnTo>
                <a:lnTo>
                  <a:pt x="392582" y="5274907"/>
                </a:lnTo>
                <a:lnTo>
                  <a:pt x="434962" y="5253418"/>
                </a:lnTo>
                <a:lnTo>
                  <a:pt x="473456" y="5224767"/>
                </a:lnTo>
                <a:lnTo>
                  <a:pt x="505612" y="5190464"/>
                </a:lnTo>
                <a:lnTo>
                  <a:pt x="529729" y="5152707"/>
                </a:lnTo>
                <a:lnTo>
                  <a:pt x="545807" y="5112486"/>
                </a:lnTo>
                <a:lnTo>
                  <a:pt x="553847" y="5070767"/>
                </a:lnTo>
                <a:lnTo>
                  <a:pt x="553847" y="5028565"/>
                </a:lnTo>
                <a:close/>
              </a:path>
              <a:path w="4291330" h="5296534">
                <a:moveTo>
                  <a:pt x="4290796" y="225628"/>
                </a:moveTo>
                <a:lnTo>
                  <a:pt x="4282757" y="183908"/>
                </a:lnTo>
                <a:lnTo>
                  <a:pt x="4266679" y="143687"/>
                </a:lnTo>
                <a:lnTo>
                  <a:pt x="4242562" y="105930"/>
                </a:lnTo>
                <a:lnTo>
                  <a:pt x="4210393" y="71628"/>
                </a:lnTo>
                <a:lnTo>
                  <a:pt x="4171899" y="42976"/>
                </a:lnTo>
                <a:lnTo>
                  <a:pt x="4129519" y="21488"/>
                </a:lnTo>
                <a:lnTo>
                  <a:pt x="4084370" y="7162"/>
                </a:lnTo>
                <a:lnTo>
                  <a:pt x="4037558" y="0"/>
                </a:lnTo>
                <a:lnTo>
                  <a:pt x="3990175" y="0"/>
                </a:lnTo>
                <a:lnTo>
                  <a:pt x="3943362" y="7162"/>
                </a:lnTo>
                <a:lnTo>
                  <a:pt x="3898214" y="21488"/>
                </a:lnTo>
                <a:lnTo>
                  <a:pt x="3855834" y="42976"/>
                </a:lnTo>
                <a:lnTo>
                  <a:pt x="3817340" y="71628"/>
                </a:lnTo>
                <a:lnTo>
                  <a:pt x="3785171" y="105930"/>
                </a:lnTo>
                <a:lnTo>
                  <a:pt x="3761054" y="143687"/>
                </a:lnTo>
                <a:lnTo>
                  <a:pt x="3744976" y="183908"/>
                </a:lnTo>
                <a:lnTo>
                  <a:pt x="3736937" y="225628"/>
                </a:lnTo>
                <a:lnTo>
                  <a:pt x="3736937" y="267830"/>
                </a:lnTo>
                <a:lnTo>
                  <a:pt x="3744976" y="309549"/>
                </a:lnTo>
                <a:lnTo>
                  <a:pt x="3761054" y="349770"/>
                </a:lnTo>
                <a:lnTo>
                  <a:pt x="3785171" y="387527"/>
                </a:lnTo>
                <a:lnTo>
                  <a:pt x="3817340" y="421830"/>
                </a:lnTo>
                <a:lnTo>
                  <a:pt x="3855834" y="450481"/>
                </a:lnTo>
                <a:lnTo>
                  <a:pt x="3898214" y="471970"/>
                </a:lnTo>
                <a:lnTo>
                  <a:pt x="3943362" y="486295"/>
                </a:lnTo>
                <a:lnTo>
                  <a:pt x="3990175" y="493458"/>
                </a:lnTo>
                <a:lnTo>
                  <a:pt x="4037558" y="493458"/>
                </a:lnTo>
                <a:lnTo>
                  <a:pt x="4084370" y="486295"/>
                </a:lnTo>
                <a:lnTo>
                  <a:pt x="4129519" y="471970"/>
                </a:lnTo>
                <a:lnTo>
                  <a:pt x="4171899" y="450481"/>
                </a:lnTo>
                <a:lnTo>
                  <a:pt x="4210393" y="421830"/>
                </a:lnTo>
                <a:lnTo>
                  <a:pt x="4242562" y="387527"/>
                </a:lnTo>
                <a:lnTo>
                  <a:pt x="4266679" y="349770"/>
                </a:lnTo>
                <a:lnTo>
                  <a:pt x="4282757" y="309549"/>
                </a:lnTo>
                <a:lnTo>
                  <a:pt x="4290796" y="267830"/>
                </a:lnTo>
                <a:lnTo>
                  <a:pt x="4290796" y="225628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52878" y="3443321"/>
            <a:ext cx="1813493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  <a:tabLst>
                <a:tab pos="1705063" algn="l"/>
              </a:tabLst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	</a:t>
            </a: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29" name="object 29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8701" y="3979437"/>
            <a:ext cx="2798076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  <a:tabLst>
                <a:tab pos="298906" algn="l"/>
                <a:tab pos="1398938" algn="l"/>
              </a:tabLst>
            </a:pPr>
            <a:r>
              <a:rPr sz="1046" spc="91" dirty="0">
                <a:solidFill>
                  <a:prstClr val="black"/>
                </a:solidFill>
                <a:latin typeface="Arial"/>
                <a:cs typeface="Arial"/>
              </a:rPr>
              <a:t>A’s	</a:t>
            </a:r>
            <a:r>
              <a:rPr sz="1046" spc="86" dirty="0">
                <a:solidFill>
                  <a:prstClr val="black"/>
                </a:solidFill>
                <a:latin typeface="Arial"/>
                <a:cs typeface="Arial"/>
              </a:rPr>
              <a:t>advertisement:	</a:t>
            </a:r>
            <a:r>
              <a:rPr sz="1046" spc="157" dirty="0">
                <a:solidFill>
                  <a:prstClr val="black"/>
                </a:solidFill>
                <a:latin typeface="Arial"/>
                <a:cs typeface="Arial"/>
              </a:rPr>
              <a:t>[(B,7),(D,2),(F,1)]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390581" y="1311924"/>
            <a:ext cx="393082" cy="2332789"/>
          </a:xfrm>
          <a:custGeom>
            <a:avLst/>
            <a:gdLst/>
            <a:ahLst/>
            <a:cxnLst/>
            <a:rect l="l" t="t" r="r" b="b"/>
            <a:pathLst>
              <a:path w="864234" h="5128895">
                <a:moveTo>
                  <a:pt x="325716" y="4965801"/>
                </a:moveTo>
                <a:lnTo>
                  <a:pt x="320421" y="4924488"/>
                </a:lnTo>
                <a:lnTo>
                  <a:pt x="304520" y="4885360"/>
                </a:lnTo>
                <a:lnTo>
                  <a:pt x="278015" y="4850638"/>
                </a:lnTo>
                <a:lnTo>
                  <a:pt x="243293" y="4824133"/>
                </a:lnTo>
                <a:lnTo>
                  <a:pt x="204165" y="4808232"/>
                </a:lnTo>
                <a:lnTo>
                  <a:pt x="162852" y="4802937"/>
                </a:lnTo>
                <a:lnTo>
                  <a:pt x="121539" y="4808232"/>
                </a:lnTo>
                <a:lnTo>
                  <a:pt x="82423" y="4824133"/>
                </a:lnTo>
                <a:lnTo>
                  <a:pt x="47701" y="4850638"/>
                </a:lnTo>
                <a:lnTo>
                  <a:pt x="21196" y="4885360"/>
                </a:lnTo>
                <a:lnTo>
                  <a:pt x="5295" y="4924488"/>
                </a:lnTo>
                <a:lnTo>
                  <a:pt x="0" y="4965801"/>
                </a:lnTo>
                <a:lnTo>
                  <a:pt x="5295" y="5007114"/>
                </a:lnTo>
                <a:lnTo>
                  <a:pt x="21196" y="5046230"/>
                </a:lnTo>
                <a:lnTo>
                  <a:pt x="47701" y="5080952"/>
                </a:lnTo>
                <a:lnTo>
                  <a:pt x="82423" y="5107457"/>
                </a:lnTo>
                <a:lnTo>
                  <a:pt x="121539" y="5123345"/>
                </a:lnTo>
                <a:lnTo>
                  <a:pt x="162852" y="5128653"/>
                </a:lnTo>
                <a:lnTo>
                  <a:pt x="204165" y="5123345"/>
                </a:lnTo>
                <a:lnTo>
                  <a:pt x="243293" y="5107457"/>
                </a:lnTo>
                <a:lnTo>
                  <a:pt x="278015" y="5080952"/>
                </a:lnTo>
                <a:lnTo>
                  <a:pt x="304520" y="5046230"/>
                </a:lnTo>
                <a:lnTo>
                  <a:pt x="320421" y="5007114"/>
                </a:lnTo>
                <a:lnTo>
                  <a:pt x="325716" y="4965801"/>
                </a:lnTo>
                <a:close/>
              </a:path>
              <a:path w="864234" h="5128895">
                <a:moveTo>
                  <a:pt x="325716" y="162864"/>
                </a:moveTo>
                <a:lnTo>
                  <a:pt x="320421" y="121551"/>
                </a:lnTo>
                <a:lnTo>
                  <a:pt x="304520" y="82435"/>
                </a:lnTo>
                <a:lnTo>
                  <a:pt x="278015" y="47701"/>
                </a:lnTo>
                <a:lnTo>
                  <a:pt x="243293" y="21209"/>
                </a:lnTo>
                <a:lnTo>
                  <a:pt x="204165" y="5308"/>
                </a:lnTo>
                <a:lnTo>
                  <a:pt x="162852" y="0"/>
                </a:lnTo>
                <a:lnTo>
                  <a:pt x="121539" y="5308"/>
                </a:lnTo>
                <a:lnTo>
                  <a:pt x="82423" y="21209"/>
                </a:lnTo>
                <a:lnTo>
                  <a:pt x="47701" y="47701"/>
                </a:lnTo>
                <a:lnTo>
                  <a:pt x="21196" y="82435"/>
                </a:lnTo>
                <a:lnTo>
                  <a:pt x="5295" y="121551"/>
                </a:lnTo>
                <a:lnTo>
                  <a:pt x="0" y="162864"/>
                </a:lnTo>
                <a:lnTo>
                  <a:pt x="5295" y="204165"/>
                </a:lnTo>
                <a:lnTo>
                  <a:pt x="21196" y="243281"/>
                </a:lnTo>
                <a:lnTo>
                  <a:pt x="47701" y="278015"/>
                </a:lnTo>
                <a:lnTo>
                  <a:pt x="82423" y="304507"/>
                </a:lnTo>
                <a:lnTo>
                  <a:pt x="121539" y="320408"/>
                </a:lnTo>
                <a:lnTo>
                  <a:pt x="162852" y="325716"/>
                </a:lnTo>
                <a:lnTo>
                  <a:pt x="204165" y="320408"/>
                </a:lnTo>
                <a:lnTo>
                  <a:pt x="243293" y="304507"/>
                </a:lnTo>
                <a:lnTo>
                  <a:pt x="278015" y="278015"/>
                </a:lnTo>
                <a:lnTo>
                  <a:pt x="304520" y="243281"/>
                </a:lnTo>
                <a:lnTo>
                  <a:pt x="320421" y="204165"/>
                </a:lnTo>
                <a:lnTo>
                  <a:pt x="325716" y="162864"/>
                </a:lnTo>
                <a:close/>
              </a:path>
              <a:path w="864234" h="5128895">
                <a:moveTo>
                  <a:pt x="863790" y="4403864"/>
                </a:moveTo>
                <a:lnTo>
                  <a:pt x="858494" y="4362551"/>
                </a:lnTo>
                <a:lnTo>
                  <a:pt x="842594" y="4323435"/>
                </a:lnTo>
                <a:lnTo>
                  <a:pt x="816102" y="4288701"/>
                </a:lnTo>
                <a:lnTo>
                  <a:pt x="781380" y="4262209"/>
                </a:lnTo>
                <a:lnTo>
                  <a:pt x="742264" y="4246308"/>
                </a:lnTo>
                <a:lnTo>
                  <a:pt x="700951" y="4241012"/>
                </a:lnTo>
                <a:lnTo>
                  <a:pt x="659638" y="4246308"/>
                </a:lnTo>
                <a:lnTo>
                  <a:pt x="620509" y="4262209"/>
                </a:lnTo>
                <a:lnTo>
                  <a:pt x="585787" y="4288701"/>
                </a:lnTo>
                <a:lnTo>
                  <a:pt x="559282" y="4323435"/>
                </a:lnTo>
                <a:lnTo>
                  <a:pt x="543382" y="4362551"/>
                </a:lnTo>
                <a:lnTo>
                  <a:pt x="538086" y="4403864"/>
                </a:lnTo>
                <a:lnTo>
                  <a:pt x="543382" y="4445178"/>
                </a:lnTo>
                <a:lnTo>
                  <a:pt x="559282" y="4484294"/>
                </a:lnTo>
                <a:lnTo>
                  <a:pt x="585787" y="4519028"/>
                </a:lnTo>
                <a:lnTo>
                  <a:pt x="620509" y="4545520"/>
                </a:lnTo>
                <a:lnTo>
                  <a:pt x="659638" y="4561421"/>
                </a:lnTo>
                <a:lnTo>
                  <a:pt x="700951" y="4566717"/>
                </a:lnTo>
                <a:lnTo>
                  <a:pt x="742264" y="4561421"/>
                </a:lnTo>
                <a:lnTo>
                  <a:pt x="781380" y="4545520"/>
                </a:lnTo>
                <a:lnTo>
                  <a:pt x="816102" y="4519028"/>
                </a:lnTo>
                <a:lnTo>
                  <a:pt x="842594" y="4484294"/>
                </a:lnTo>
                <a:lnTo>
                  <a:pt x="858494" y="4445178"/>
                </a:lnTo>
                <a:lnTo>
                  <a:pt x="863790" y="4403864"/>
                </a:lnTo>
                <a:close/>
              </a:path>
              <a:path w="864234" h="5128895">
                <a:moveTo>
                  <a:pt x="863790" y="703973"/>
                </a:moveTo>
                <a:lnTo>
                  <a:pt x="858494" y="662660"/>
                </a:lnTo>
                <a:lnTo>
                  <a:pt x="842594" y="623544"/>
                </a:lnTo>
                <a:lnTo>
                  <a:pt x="816102" y="588822"/>
                </a:lnTo>
                <a:lnTo>
                  <a:pt x="781380" y="562317"/>
                </a:lnTo>
                <a:lnTo>
                  <a:pt x="742264" y="546417"/>
                </a:lnTo>
                <a:lnTo>
                  <a:pt x="700951" y="541121"/>
                </a:lnTo>
                <a:lnTo>
                  <a:pt x="659638" y="546417"/>
                </a:lnTo>
                <a:lnTo>
                  <a:pt x="620509" y="562317"/>
                </a:lnTo>
                <a:lnTo>
                  <a:pt x="585787" y="588822"/>
                </a:lnTo>
                <a:lnTo>
                  <a:pt x="559282" y="623544"/>
                </a:lnTo>
                <a:lnTo>
                  <a:pt x="543382" y="662660"/>
                </a:lnTo>
                <a:lnTo>
                  <a:pt x="538086" y="703973"/>
                </a:lnTo>
                <a:lnTo>
                  <a:pt x="543382" y="745286"/>
                </a:lnTo>
                <a:lnTo>
                  <a:pt x="559282" y="784402"/>
                </a:lnTo>
                <a:lnTo>
                  <a:pt x="585787" y="819124"/>
                </a:lnTo>
                <a:lnTo>
                  <a:pt x="620509" y="845629"/>
                </a:lnTo>
                <a:lnTo>
                  <a:pt x="659638" y="861529"/>
                </a:lnTo>
                <a:lnTo>
                  <a:pt x="700951" y="866825"/>
                </a:lnTo>
                <a:lnTo>
                  <a:pt x="742264" y="861529"/>
                </a:lnTo>
                <a:lnTo>
                  <a:pt x="781380" y="845629"/>
                </a:lnTo>
                <a:lnTo>
                  <a:pt x="816102" y="819124"/>
                </a:lnTo>
                <a:lnTo>
                  <a:pt x="842594" y="784402"/>
                </a:lnTo>
                <a:lnTo>
                  <a:pt x="858494" y="745286"/>
                </a:lnTo>
                <a:lnTo>
                  <a:pt x="863790" y="703973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0556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74" y="525981"/>
            <a:ext cx="4407869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1" spc="2" dirty="0"/>
              <a:t>link-state routing: </a:t>
            </a:r>
            <a:r>
              <a:rPr sz="1342" spc="9" dirty="0"/>
              <a:t>disseminate </a:t>
            </a:r>
            <a:r>
              <a:rPr sz="1342" spc="2" dirty="0"/>
              <a:t>full </a:t>
            </a:r>
            <a:r>
              <a:rPr sz="1342" spc="20" dirty="0"/>
              <a:t>topology </a:t>
            </a:r>
            <a:r>
              <a:rPr sz="1342" spc="5" dirty="0"/>
              <a:t>information  </a:t>
            </a:r>
            <a:r>
              <a:rPr sz="1342" spc="2" dirty="0"/>
              <a:t>so that </a:t>
            </a:r>
            <a:r>
              <a:rPr sz="1342" spc="18" dirty="0"/>
              <a:t>nodes </a:t>
            </a:r>
            <a:r>
              <a:rPr sz="1342" spc="27" dirty="0"/>
              <a:t>can </a:t>
            </a:r>
            <a:r>
              <a:rPr sz="1342" spc="2" dirty="0"/>
              <a:t>run a </a:t>
            </a:r>
            <a:r>
              <a:rPr sz="1342" spc="9" dirty="0"/>
              <a:t>shortest-path</a:t>
            </a:r>
            <a:r>
              <a:rPr sz="1342" spc="-34" dirty="0"/>
              <a:t> </a:t>
            </a:r>
            <a:r>
              <a:rPr sz="1342" spc="11" dirty="0"/>
              <a:t>algorithm</a:t>
            </a:r>
            <a:endParaRPr sz="1342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900094"/>
            <a:ext cx="2725293" cy="1857419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R="1294104" algn="ctr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299880" algn="ctr" defTabSz="415869">
              <a:lnSpc>
                <a:spcPct val="101600"/>
              </a:lnSpc>
              <a:spcBef>
                <a:spcPts val="862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defTabSz="415869"/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>
              <a:spcBef>
                <a:spcPts val="901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6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23970" marR="1318363" algn="ctr" defTabSz="415869">
              <a:lnSpc>
                <a:spcPct val="101600"/>
              </a:lnSpc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8" name="object 8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83756" y="1273777"/>
            <a:ext cx="1951837" cy="2409037"/>
          </a:xfrm>
          <a:custGeom>
            <a:avLst/>
            <a:gdLst/>
            <a:ahLst/>
            <a:cxnLst/>
            <a:rect l="l" t="t" r="r" b="b"/>
            <a:pathLst>
              <a:path w="4291330" h="5296534">
                <a:moveTo>
                  <a:pt x="553847" y="5028565"/>
                </a:moveTo>
                <a:lnTo>
                  <a:pt x="545807" y="4986845"/>
                </a:lnTo>
                <a:lnTo>
                  <a:pt x="529729" y="4946624"/>
                </a:lnTo>
                <a:lnTo>
                  <a:pt x="505612" y="4908867"/>
                </a:lnTo>
                <a:lnTo>
                  <a:pt x="473456" y="4874577"/>
                </a:lnTo>
                <a:lnTo>
                  <a:pt x="434962" y="4845913"/>
                </a:lnTo>
                <a:lnTo>
                  <a:pt x="392582" y="4824425"/>
                </a:lnTo>
                <a:lnTo>
                  <a:pt x="347433" y="4810099"/>
                </a:lnTo>
                <a:lnTo>
                  <a:pt x="300609" y="4802937"/>
                </a:lnTo>
                <a:lnTo>
                  <a:pt x="253238" y="4802937"/>
                </a:lnTo>
                <a:lnTo>
                  <a:pt x="206413" y="4810099"/>
                </a:lnTo>
                <a:lnTo>
                  <a:pt x="161264" y="4824425"/>
                </a:lnTo>
                <a:lnTo>
                  <a:pt x="118884" y="4845913"/>
                </a:lnTo>
                <a:lnTo>
                  <a:pt x="80391" y="4874577"/>
                </a:lnTo>
                <a:lnTo>
                  <a:pt x="48234" y="4908867"/>
                </a:lnTo>
                <a:lnTo>
                  <a:pt x="24117" y="4946624"/>
                </a:lnTo>
                <a:lnTo>
                  <a:pt x="8039" y="4986845"/>
                </a:lnTo>
                <a:lnTo>
                  <a:pt x="0" y="5028565"/>
                </a:lnTo>
                <a:lnTo>
                  <a:pt x="0" y="5070767"/>
                </a:lnTo>
                <a:lnTo>
                  <a:pt x="8039" y="5112486"/>
                </a:lnTo>
                <a:lnTo>
                  <a:pt x="24117" y="5152707"/>
                </a:lnTo>
                <a:lnTo>
                  <a:pt x="48234" y="5190464"/>
                </a:lnTo>
                <a:lnTo>
                  <a:pt x="80391" y="5224767"/>
                </a:lnTo>
                <a:lnTo>
                  <a:pt x="118884" y="5253418"/>
                </a:lnTo>
                <a:lnTo>
                  <a:pt x="161264" y="5274907"/>
                </a:lnTo>
                <a:lnTo>
                  <a:pt x="206413" y="5289232"/>
                </a:lnTo>
                <a:lnTo>
                  <a:pt x="253238" y="5296395"/>
                </a:lnTo>
                <a:lnTo>
                  <a:pt x="300609" y="5296395"/>
                </a:lnTo>
                <a:lnTo>
                  <a:pt x="347433" y="5289232"/>
                </a:lnTo>
                <a:lnTo>
                  <a:pt x="392582" y="5274907"/>
                </a:lnTo>
                <a:lnTo>
                  <a:pt x="434962" y="5253418"/>
                </a:lnTo>
                <a:lnTo>
                  <a:pt x="473456" y="5224767"/>
                </a:lnTo>
                <a:lnTo>
                  <a:pt x="505612" y="5190464"/>
                </a:lnTo>
                <a:lnTo>
                  <a:pt x="529729" y="5152707"/>
                </a:lnTo>
                <a:lnTo>
                  <a:pt x="545807" y="5112486"/>
                </a:lnTo>
                <a:lnTo>
                  <a:pt x="553847" y="5070767"/>
                </a:lnTo>
                <a:lnTo>
                  <a:pt x="553847" y="5028565"/>
                </a:lnTo>
                <a:close/>
              </a:path>
              <a:path w="4291330" h="5296534">
                <a:moveTo>
                  <a:pt x="4290796" y="225628"/>
                </a:moveTo>
                <a:lnTo>
                  <a:pt x="4282757" y="183908"/>
                </a:lnTo>
                <a:lnTo>
                  <a:pt x="4266679" y="143687"/>
                </a:lnTo>
                <a:lnTo>
                  <a:pt x="4242562" y="105930"/>
                </a:lnTo>
                <a:lnTo>
                  <a:pt x="4210393" y="71628"/>
                </a:lnTo>
                <a:lnTo>
                  <a:pt x="4171899" y="42976"/>
                </a:lnTo>
                <a:lnTo>
                  <a:pt x="4129519" y="21488"/>
                </a:lnTo>
                <a:lnTo>
                  <a:pt x="4084370" y="7162"/>
                </a:lnTo>
                <a:lnTo>
                  <a:pt x="4037558" y="0"/>
                </a:lnTo>
                <a:lnTo>
                  <a:pt x="3990175" y="0"/>
                </a:lnTo>
                <a:lnTo>
                  <a:pt x="3943362" y="7162"/>
                </a:lnTo>
                <a:lnTo>
                  <a:pt x="3898214" y="21488"/>
                </a:lnTo>
                <a:lnTo>
                  <a:pt x="3855834" y="42976"/>
                </a:lnTo>
                <a:lnTo>
                  <a:pt x="3817340" y="71628"/>
                </a:lnTo>
                <a:lnTo>
                  <a:pt x="3785171" y="105930"/>
                </a:lnTo>
                <a:lnTo>
                  <a:pt x="3761054" y="143687"/>
                </a:lnTo>
                <a:lnTo>
                  <a:pt x="3744976" y="183908"/>
                </a:lnTo>
                <a:lnTo>
                  <a:pt x="3736937" y="225628"/>
                </a:lnTo>
                <a:lnTo>
                  <a:pt x="3736937" y="267830"/>
                </a:lnTo>
                <a:lnTo>
                  <a:pt x="3744976" y="309549"/>
                </a:lnTo>
                <a:lnTo>
                  <a:pt x="3761054" y="349770"/>
                </a:lnTo>
                <a:lnTo>
                  <a:pt x="3785171" y="387527"/>
                </a:lnTo>
                <a:lnTo>
                  <a:pt x="3817340" y="421830"/>
                </a:lnTo>
                <a:lnTo>
                  <a:pt x="3855834" y="450481"/>
                </a:lnTo>
                <a:lnTo>
                  <a:pt x="3898214" y="471970"/>
                </a:lnTo>
                <a:lnTo>
                  <a:pt x="3943362" y="486295"/>
                </a:lnTo>
                <a:lnTo>
                  <a:pt x="3990175" y="493458"/>
                </a:lnTo>
                <a:lnTo>
                  <a:pt x="4037558" y="493458"/>
                </a:lnTo>
                <a:lnTo>
                  <a:pt x="4084370" y="486295"/>
                </a:lnTo>
                <a:lnTo>
                  <a:pt x="4129519" y="471970"/>
                </a:lnTo>
                <a:lnTo>
                  <a:pt x="4171899" y="450481"/>
                </a:lnTo>
                <a:lnTo>
                  <a:pt x="4210393" y="421830"/>
                </a:lnTo>
                <a:lnTo>
                  <a:pt x="4242562" y="387527"/>
                </a:lnTo>
                <a:lnTo>
                  <a:pt x="4266679" y="349770"/>
                </a:lnTo>
                <a:lnTo>
                  <a:pt x="4282757" y="309549"/>
                </a:lnTo>
                <a:lnTo>
                  <a:pt x="4290796" y="267830"/>
                </a:lnTo>
                <a:lnTo>
                  <a:pt x="4290796" y="225628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52878" y="3443321"/>
            <a:ext cx="1813493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  <a:tabLst>
                <a:tab pos="1705063" algn="l"/>
              </a:tabLst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	</a:t>
            </a: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29" name="object 29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48701" y="3979437"/>
            <a:ext cx="2798076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  <a:tabLst>
                <a:tab pos="298906" algn="l"/>
                <a:tab pos="1398938" algn="l"/>
              </a:tabLst>
            </a:pPr>
            <a:r>
              <a:rPr sz="1046" spc="91" dirty="0">
                <a:solidFill>
                  <a:prstClr val="black"/>
                </a:solidFill>
                <a:latin typeface="Arial"/>
                <a:cs typeface="Arial"/>
              </a:rPr>
              <a:t>A’s	</a:t>
            </a:r>
            <a:r>
              <a:rPr sz="1046" spc="86" dirty="0">
                <a:solidFill>
                  <a:prstClr val="black"/>
                </a:solidFill>
                <a:latin typeface="Arial"/>
                <a:cs typeface="Arial"/>
              </a:rPr>
              <a:t>advertisement:	</a:t>
            </a:r>
            <a:r>
              <a:rPr sz="1046" spc="157" dirty="0">
                <a:solidFill>
                  <a:prstClr val="black"/>
                </a:solidFill>
                <a:latin typeface="Arial"/>
                <a:cs typeface="Arial"/>
              </a:rPr>
              <a:t>[(B,7),(D,2),(F,1)]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944964" y="1284316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5">
                <a:moveTo>
                  <a:pt x="162858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6"/>
                </a:lnTo>
                <a:lnTo>
                  <a:pt x="5300" y="121542"/>
                </a:lnTo>
                <a:lnTo>
                  <a:pt x="0" y="162853"/>
                </a:lnTo>
                <a:lnTo>
                  <a:pt x="5300" y="204164"/>
                </a:lnTo>
                <a:lnTo>
                  <a:pt x="21200" y="243280"/>
                </a:lnTo>
                <a:lnTo>
                  <a:pt x="47700" y="278007"/>
                </a:lnTo>
                <a:lnTo>
                  <a:pt x="82427" y="304507"/>
                </a:lnTo>
                <a:lnTo>
                  <a:pt x="121545" y="320407"/>
                </a:lnTo>
                <a:lnTo>
                  <a:pt x="162858" y="325707"/>
                </a:lnTo>
                <a:lnTo>
                  <a:pt x="204172" y="320407"/>
                </a:lnTo>
                <a:lnTo>
                  <a:pt x="243290" y="304507"/>
                </a:lnTo>
                <a:lnTo>
                  <a:pt x="278017" y="278007"/>
                </a:lnTo>
                <a:lnTo>
                  <a:pt x="304513" y="243280"/>
                </a:lnTo>
                <a:lnTo>
                  <a:pt x="320410" y="204164"/>
                </a:lnTo>
                <a:lnTo>
                  <a:pt x="325709" y="162853"/>
                </a:lnTo>
                <a:lnTo>
                  <a:pt x="320410" y="121542"/>
                </a:lnTo>
                <a:lnTo>
                  <a:pt x="304513" y="82426"/>
                </a:lnTo>
                <a:lnTo>
                  <a:pt x="278017" y="47700"/>
                </a:lnTo>
                <a:lnTo>
                  <a:pt x="243290" y="21200"/>
                </a:lnTo>
                <a:lnTo>
                  <a:pt x="204172" y="5300"/>
                </a:lnTo>
                <a:lnTo>
                  <a:pt x="162858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961038" y="3483767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4">
                <a:moveTo>
                  <a:pt x="162858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7"/>
                </a:lnTo>
                <a:lnTo>
                  <a:pt x="5300" y="121545"/>
                </a:lnTo>
                <a:lnTo>
                  <a:pt x="0" y="162858"/>
                </a:lnTo>
                <a:lnTo>
                  <a:pt x="5300" y="204172"/>
                </a:lnTo>
                <a:lnTo>
                  <a:pt x="21200" y="243290"/>
                </a:lnTo>
                <a:lnTo>
                  <a:pt x="47700" y="278017"/>
                </a:lnTo>
                <a:lnTo>
                  <a:pt x="82427" y="304513"/>
                </a:lnTo>
                <a:lnTo>
                  <a:pt x="121545" y="320410"/>
                </a:lnTo>
                <a:lnTo>
                  <a:pt x="162858" y="325709"/>
                </a:lnTo>
                <a:lnTo>
                  <a:pt x="204172" y="320410"/>
                </a:lnTo>
                <a:lnTo>
                  <a:pt x="243290" y="304513"/>
                </a:lnTo>
                <a:lnTo>
                  <a:pt x="278017" y="278017"/>
                </a:lnTo>
                <a:lnTo>
                  <a:pt x="304513" y="243290"/>
                </a:lnTo>
                <a:lnTo>
                  <a:pt x="320410" y="204172"/>
                </a:lnTo>
                <a:lnTo>
                  <a:pt x="325709" y="162858"/>
                </a:lnTo>
                <a:lnTo>
                  <a:pt x="320410" y="121545"/>
                </a:lnTo>
                <a:lnTo>
                  <a:pt x="304513" y="82427"/>
                </a:lnTo>
                <a:lnTo>
                  <a:pt x="278017" y="47700"/>
                </a:lnTo>
                <a:lnTo>
                  <a:pt x="243290" y="21200"/>
                </a:lnTo>
                <a:lnTo>
                  <a:pt x="204172" y="5300"/>
                </a:lnTo>
                <a:lnTo>
                  <a:pt x="162858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635419" y="2402896"/>
            <a:ext cx="151052" cy="167515"/>
          </a:xfrm>
          <a:custGeom>
            <a:avLst/>
            <a:gdLst/>
            <a:ahLst/>
            <a:cxnLst/>
            <a:rect l="l" t="t" r="r" b="b"/>
            <a:pathLst>
              <a:path w="332104" h="368300">
                <a:moveTo>
                  <a:pt x="331927" y="204990"/>
                </a:moveTo>
                <a:lnTo>
                  <a:pt x="326631" y="163677"/>
                </a:lnTo>
                <a:lnTo>
                  <a:pt x="325437" y="160782"/>
                </a:lnTo>
                <a:lnTo>
                  <a:pt x="320408" y="121539"/>
                </a:lnTo>
                <a:lnTo>
                  <a:pt x="304507" y="82423"/>
                </a:lnTo>
                <a:lnTo>
                  <a:pt x="278015" y="47701"/>
                </a:lnTo>
                <a:lnTo>
                  <a:pt x="243281" y="21196"/>
                </a:lnTo>
                <a:lnTo>
                  <a:pt x="204165" y="5295"/>
                </a:lnTo>
                <a:lnTo>
                  <a:pt x="162852" y="0"/>
                </a:lnTo>
                <a:lnTo>
                  <a:pt x="121539" y="5295"/>
                </a:lnTo>
                <a:lnTo>
                  <a:pt x="82423" y="21196"/>
                </a:lnTo>
                <a:lnTo>
                  <a:pt x="47688" y="47701"/>
                </a:lnTo>
                <a:lnTo>
                  <a:pt x="21196" y="82423"/>
                </a:lnTo>
                <a:lnTo>
                  <a:pt x="5295" y="121539"/>
                </a:lnTo>
                <a:lnTo>
                  <a:pt x="0" y="162852"/>
                </a:lnTo>
                <a:lnTo>
                  <a:pt x="5295" y="204165"/>
                </a:lnTo>
                <a:lnTo>
                  <a:pt x="6477" y="207073"/>
                </a:lnTo>
                <a:lnTo>
                  <a:pt x="11518" y="246303"/>
                </a:lnTo>
                <a:lnTo>
                  <a:pt x="27419" y="285419"/>
                </a:lnTo>
                <a:lnTo>
                  <a:pt x="53911" y="320154"/>
                </a:lnTo>
                <a:lnTo>
                  <a:pt x="88646" y="346646"/>
                </a:lnTo>
                <a:lnTo>
                  <a:pt x="127762" y="362546"/>
                </a:lnTo>
                <a:lnTo>
                  <a:pt x="169075" y="367855"/>
                </a:lnTo>
                <a:lnTo>
                  <a:pt x="210388" y="362546"/>
                </a:lnTo>
                <a:lnTo>
                  <a:pt x="249504" y="346646"/>
                </a:lnTo>
                <a:lnTo>
                  <a:pt x="284226" y="320154"/>
                </a:lnTo>
                <a:lnTo>
                  <a:pt x="310730" y="285419"/>
                </a:lnTo>
                <a:lnTo>
                  <a:pt x="326631" y="246303"/>
                </a:lnTo>
                <a:lnTo>
                  <a:pt x="331927" y="20499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8179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2" name="object 12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6" y="1273777"/>
            <a:ext cx="1951837" cy="2409037"/>
          </a:xfrm>
          <a:custGeom>
            <a:avLst/>
            <a:gdLst/>
            <a:ahLst/>
            <a:cxnLst/>
            <a:rect l="l" t="t" r="r" b="b"/>
            <a:pathLst>
              <a:path w="4291330" h="5296534">
                <a:moveTo>
                  <a:pt x="553847" y="5028565"/>
                </a:moveTo>
                <a:lnTo>
                  <a:pt x="545807" y="4986845"/>
                </a:lnTo>
                <a:lnTo>
                  <a:pt x="529729" y="4946624"/>
                </a:lnTo>
                <a:lnTo>
                  <a:pt x="505612" y="4908867"/>
                </a:lnTo>
                <a:lnTo>
                  <a:pt x="473456" y="4874577"/>
                </a:lnTo>
                <a:lnTo>
                  <a:pt x="434962" y="4845913"/>
                </a:lnTo>
                <a:lnTo>
                  <a:pt x="392582" y="4824425"/>
                </a:lnTo>
                <a:lnTo>
                  <a:pt x="347433" y="4810099"/>
                </a:lnTo>
                <a:lnTo>
                  <a:pt x="300609" y="4802937"/>
                </a:lnTo>
                <a:lnTo>
                  <a:pt x="253238" y="4802937"/>
                </a:lnTo>
                <a:lnTo>
                  <a:pt x="206413" y="4810099"/>
                </a:lnTo>
                <a:lnTo>
                  <a:pt x="161264" y="4824425"/>
                </a:lnTo>
                <a:lnTo>
                  <a:pt x="118884" y="4845913"/>
                </a:lnTo>
                <a:lnTo>
                  <a:pt x="80391" y="4874577"/>
                </a:lnTo>
                <a:lnTo>
                  <a:pt x="48234" y="4908867"/>
                </a:lnTo>
                <a:lnTo>
                  <a:pt x="24117" y="4946624"/>
                </a:lnTo>
                <a:lnTo>
                  <a:pt x="8039" y="4986845"/>
                </a:lnTo>
                <a:lnTo>
                  <a:pt x="0" y="5028565"/>
                </a:lnTo>
                <a:lnTo>
                  <a:pt x="0" y="5070767"/>
                </a:lnTo>
                <a:lnTo>
                  <a:pt x="8039" y="5112486"/>
                </a:lnTo>
                <a:lnTo>
                  <a:pt x="24117" y="5152707"/>
                </a:lnTo>
                <a:lnTo>
                  <a:pt x="48234" y="5190464"/>
                </a:lnTo>
                <a:lnTo>
                  <a:pt x="80391" y="5224767"/>
                </a:lnTo>
                <a:lnTo>
                  <a:pt x="118884" y="5253418"/>
                </a:lnTo>
                <a:lnTo>
                  <a:pt x="161264" y="5274907"/>
                </a:lnTo>
                <a:lnTo>
                  <a:pt x="206413" y="5289232"/>
                </a:lnTo>
                <a:lnTo>
                  <a:pt x="253238" y="5296395"/>
                </a:lnTo>
                <a:lnTo>
                  <a:pt x="300609" y="5296395"/>
                </a:lnTo>
                <a:lnTo>
                  <a:pt x="347433" y="5289232"/>
                </a:lnTo>
                <a:lnTo>
                  <a:pt x="392582" y="5274907"/>
                </a:lnTo>
                <a:lnTo>
                  <a:pt x="434962" y="5253418"/>
                </a:lnTo>
                <a:lnTo>
                  <a:pt x="473456" y="5224767"/>
                </a:lnTo>
                <a:lnTo>
                  <a:pt x="505612" y="5190464"/>
                </a:lnTo>
                <a:lnTo>
                  <a:pt x="529729" y="5152707"/>
                </a:lnTo>
                <a:lnTo>
                  <a:pt x="545807" y="5112486"/>
                </a:lnTo>
                <a:lnTo>
                  <a:pt x="553847" y="5070767"/>
                </a:lnTo>
                <a:lnTo>
                  <a:pt x="553847" y="5028565"/>
                </a:lnTo>
                <a:close/>
              </a:path>
              <a:path w="4291330" h="5296534">
                <a:moveTo>
                  <a:pt x="4290796" y="225628"/>
                </a:moveTo>
                <a:lnTo>
                  <a:pt x="4282757" y="183908"/>
                </a:lnTo>
                <a:lnTo>
                  <a:pt x="4266679" y="143687"/>
                </a:lnTo>
                <a:lnTo>
                  <a:pt x="4242562" y="105930"/>
                </a:lnTo>
                <a:lnTo>
                  <a:pt x="4210393" y="71628"/>
                </a:lnTo>
                <a:lnTo>
                  <a:pt x="4171899" y="42976"/>
                </a:lnTo>
                <a:lnTo>
                  <a:pt x="4129519" y="21488"/>
                </a:lnTo>
                <a:lnTo>
                  <a:pt x="4084370" y="7162"/>
                </a:lnTo>
                <a:lnTo>
                  <a:pt x="4037558" y="0"/>
                </a:lnTo>
                <a:lnTo>
                  <a:pt x="3990175" y="0"/>
                </a:lnTo>
                <a:lnTo>
                  <a:pt x="3943362" y="7162"/>
                </a:lnTo>
                <a:lnTo>
                  <a:pt x="3898214" y="21488"/>
                </a:lnTo>
                <a:lnTo>
                  <a:pt x="3855834" y="42976"/>
                </a:lnTo>
                <a:lnTo>
                  <a:pt x="3817340" y="71628"/>
                </a:lnTo>
                <a:lnTo>
                  <a:pt x="3785171" y="105930"/>
                </a:lnTo>
                <a:lnTo>
                  <a:pt x="3761054" y="143687"/>
                </a:lnTo>
                <a:lnTo>
                  <a:pt x="3744976" y="183908"/>
                </a:lnTo>
                <a:lnTo>
                  <a:pt x="3736937" y="225628"/>
                </a:lnTo>
                <a:lnTo>
                  <a:pt x="3736937" y="267830"/>
                </a:lnTo>
                <a:lnTo>
                  <a:pt x="3744976" y="309549"/>
                </a:lnTo>
                <a:lnTo>
                  <a:pt x="3761054" y="349770"/>
                </a:lnTo>
                <a:lnTo>
                  <a:pt x="3785171" y="387527"/>
                </a:lnTo>
                <a:lnTo>
                  <a:pt x="3817340" y="421830"/>
                </a:lnTo>
                <a:lnTo>
                  <a:pt x="3855834" y="450481"/>
                </a:lnTo>
                <a:lnTo>
                  <a:pt x="3898214" y="471970"/>
                </a:lnTo>
                <a:lnTo>
                  <a:pt x="3943362" y="486295"/>
                </a:lnTo>
                <a:lnTo>
                  <a:pt x="3990175" y="493458"/>
                </a:lnTo>
                <a:lnTo>
                  <a:pt x="4037558" y="493458"/>
                </a:lnTo>
                <a:lnTo>
                  <a:pt x="4084370" y="486295"/>
                </a:lnTo>
                <a:lnTo>
                  <a:pt x="4129519" y="471970"/>
                </a:lnTo>
                <a:lnTo>
                  <a:pt x="4171899" y="450481"/>
                </a:lnTo>
                <a:lnTo>
                  <a:pt x="4210393" y="421830"/>
                </a:lnTo>
                <a:lnTo>
                  <a:pt x="4242562" y="387527"/>
                </a:lnTo>
                <a:lnTo>
                  <a:pt x="4266679" y="349770"/>
                </a:lnTo>
                <a:lnTo>
                  <a:pt x="4282757" y="309549"/>
                </a:lnTo>
                <a:lnTo>
                  <a:pt x="4290796" y="267830"/>
                </a:lnTo>
                <a:lnTo>
                  <a:pt x="4290796" y="225628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52878" y="3443321"/>
            <a:ext cx="1813493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  <a:tabLst>
                <a:tab pos="1705063" algn="l"/>
              </a:tabLst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	</a:t>
            </a: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3" name="object 33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6395" y="3979437"/>
            <a:ext cx="4363184" cy="779028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39565" algn="ctr" defTabSz="415869">
              <a:spcBef>
                <a:spcPts val="48"/>
              </a:spcBef>
              <a:tabLst>
                <a:tab pos="332695" algn="l"/>
                <a:tab pos="1432727" algn="l"/>
              </a:tabLst>
            </a:pPr>
            <a:r>
              <a:rPr sz="1046" spc="91" dirty="0">
                <a:solidFill>
                  <a:prstClr val="black"/>
                </a:solidFill>
                <a:latin typeface="Arial"/>
                <a:cs typeface="Arial"/>
              </a:rPr>
              <a:t>A’s	</a:t>
            </a:r>
            <a:r>
              <a:rPr sz="1046" spc="86" dirty="0">
                <a:solidFill>
                  <a:prstClr val="black"/>
                </a:solidFill>
                <a:latin typeface="Arial"/>
                <a:cs typeface="Arial"/>
              </a:rPr>
              <a:t>advertisement:	</a:t>
            </a:r>
            <a:r>
              <a:rPr sz="1046" spc="157" dirty="0">
                <a:solidFill>
                  <a:prstClr val="black"/>
                </a:solidFill>
                <a:latin typeface="Arial"/>
                <a:cs typeface="Arial"/>
              </a:rPr>
              <a:t>[(B,7),(D,2),(F,1)]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defTabSz="415869"/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marL="1343488" marR="2310" indent="-1338001" defTabSz="415869">
              <a:lnSpc>
                <a:spcPct val="101000"/>
              </a:lnSpc>
              <a:spcBef>
                <a:spcPts val="866"/>
              </a:spcBef>
            </a:pPr>
            <a:r>
              <a:rPr sz="1114" spc="16" dirty="0">
                <a:solidFill>
                  <a:prstClr val="black"/>
                </a:solidFill>
                <a:latin typeface="Arial"/>
                <a:cs typeface="Arial"/>
              </a:rPr>
              <a:t>nodes </a:t>
            </a:r>
            <a:r>
              <a:rPr sz="1114" spc="20" dirty="0">
                <a:solidFill>
                  <a:prstClr val="black"/>
                </a:solidFill>
                <a:latin typeface="Arial"/>
                <a:cs typeface="Arial"/>
              </a:rPr>
              <a:t>keep </a:t>
            </a:r>
            <a:r>
              <a:rPr sz="1114" spc="16" dirty="0">
                <a:solidFill>
                  <a:prstClr val="black"/>
                </a:solidFill>
                <a:latin typeface="Arial"/>
                <a:cs typeface="Arial"/>
              </a:rPr>
              <a:t>track </a:t>
            </a:r>
            <a:r>
              <a:rPr sz="1114" spc="2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1114" spc="16" dirty="0">
                <a:solidFill>
                  <a:prstClr val="black"/>
                </a:solidFill>
                <a:latin typeface="Arial"/>
                <a:cs typeface="Arial"/>
              </a:rPr>
              <a:t>which </a:t>
            </a:r>
            <a:r>
              <a:rPr sz="1114" spc="9" dirty="0">
                <a:solidFill>
                  <a:prstClr val="black"/>
                </a:solidFill>
                <a:latin typeface="Arial"/>
                <a:cs typeface="Arial"/>
              </a:rPr>
              <a:t>advertisements </a:t>
            </a:r>
            <a:r>
              <a:rPr sz="1114" spc="5" dirty="0">
                <a:solidFill>
                  <a:prstClr val="black"/>
                </a:solidFill>
                <a:latin typeface="Arial"/>
                <a:cs typeface="Arial"/>
              </a:rPr>
              <a:t>they’ve </a:t>
            </a:r>
            <a:r>
              <a:rPr sz="1114" spc="16" dirty="0">
                <a:solidFill>
                  <a:prstClr val="black"/>
                </a:solidFill>
                <a:latin typeface="Arial"/>
                <a:cs typeface="Arial"/>
              </a:rPr>
              <a:t>forwarded </a:t>
            </a:r>
            <a:r>
              <a:rPr sz="1114" spc="5" dirty="0">
                <a:solidFill>
                  <a:prstClr val="black"/>
                </a:solidFill>
                <a:latin typeface="Arial"/>
                <a:cs typeface="Arial"/>
              </a:rPr>
              <a:t>so</a:t>
            </a:r>
            <a:r>
              <a:rPr sz="1114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spc="2" dirty="0">
                <a:solidFill>
                  <a:prstClr val="black"/>
                </a:solidFill>
                <a:latin typeface="Arial"/>
                <a:cs typeface="Arial"/>
              </a:rPr>
              <a:t>that  </a:t>
            </a:r>
            <a:r>
              <a:rPr sz="1114" spc="5" dirty="0">
                <a:solidFill>
                  <a:prstClr val="black"/>
                </a:solidFill>
                <a:latin typeface="Arial"/>
                <a:cs typeface="Arial"/>
              </a:rPr>
              <a:t>they </a:t>
            </a:r>
            <a:r>
              <a:rPr sz="1114" spc="11" dirty="0">
                <a:solidFill>
                  <a:prstClr val="black"/>
                </a:solidFill>
                <a:latin typeface="Arial"/>
                <a:cs typeface="Arial"/>
              </a:rPr>
              <a:t>don’t </a:t>
            </a:r>
            <a:r>
              <a:rPr sz="1114" spc="7" dirty="0">
                <a:solidFill>
                  <a:prstClr val="black"/>
                </a:solidFill>
                <a:latin typeface="Arial"/>
                <a:cs typeface="Arial"/>
              </a:rPr>
              <a:t>re-forward</a:t>
            </a:r>
            <a:r>
              <a:rPr sz="1114" spc="-1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spc="5" dirty="0">
                <a:solidFill>
                  <a:prstClr val="black"/>
                </a:solidFill>
                <a:latin typeface="Arial"/>
                <a:cs typeface="Arial"/>
              </a:rPr>
              <a:t>them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944963" y="1284319"/>
            <a:ext cx="1841508" cy="2347807"/>
          </a:xfrm>
          <a:custGeom>
            <a:avLst/>
            <a:gdLst/>
            <a:ahLst/>
            <a:cxnLst/>
            <a:rect l="l" t="t" r="r" b="b"/>
            <a:pathLst>
              <a:path w="4048759" h="5161915">
                <a:moveTo>
                  <a:pt x="325704" y="162852"/>
                </a:moveTo>
                <a:lnTo>
                  <a:pt x="320408" y="121539"/>
                </a:lnTo>
                <a:lnTo>
                  <a:pt x="304507" y="82423"/>
                </a:lnTo>
                <a:lnTo>
                  <a:pt x="278015" y="47701"/>
                </a:lnTo>
                <a:lnTo>
                  <a:pt x="243293" y="21196"/>
                </a:lnTo>
                <a:lnTo>
                  <a:pt x="204165" y="5295"/>
                </a:lnTo>
                <a:lnTo>
                  <a:pt x="162852" y="0"/>
                </a:lnTo>
                <a:lnTo>
                  <a:pt x="121539" y="5295"/>
                </a:lnTo>
                <a:lnTo>
                  <a:pt x="82423" y="21196"/>
                </a:lnTo>
                <a:lnTo>
                  <a:pt x="47701" y="47701"/>
                </a:lnTo>
                <a:lnTo>
                  <a:pt x="21196" y="82423"/>
                </a:lnTo>
                <a:lnTo>
                  <a:pt x="5295" y="121539"/>
                </a:lnTo>
                <a:lnTo>
                  <a:pt x="0" y="162852"/>
                </a:lnTo>
                <a:lnTo>
                  <a:pt x="5295" y="204165"/>
                </a:lnTo>
                <a:lnTo>
                  <a:pt x="21196" y="243281"/>
                </a:lnTo>
                <a:lnTo>
                  <a:pt x="47701" y="278003"/>
                </a:lnTo>
                <a:lnTo>
                  <a:pt x="82423" y="304507"/>
                </a:lnTo>
                <a:lnTo>
                  <a:pt x="121539" y="320408"/>
                </a:lnTo>
                <a:lnTo>
                  <a:pt x="162852" y="325704"/>
                </a:lnTo>
                <a:lnTo>
                  <a:pt x="204165" y="320408"/>
                </a:lnTo>
                <a:lnTo>
                  <a:pt x="243293" y="304507"/>
                </a:lnTo>
                <a:lnTo>
                  <a:pt x="278015" y="278003"/>
                </a:lnTo>
                <a:lnTo>
                  <a:pt x="304507" y="243281"/>
                </a:lnTo>
                <a:lnTo>
                  <a:pt x="320408" y="204165"/>
                </a:lnTo>
                <a:lnTo>
                  <a:pt x="325704" y="162852"/>
                </a:lnTo>
                <a:close/>
              </a:path>
              <a:path w="4048759" h="5161915">
                <a:moveTo>
                  <a:pt x="361048" y="4998593"/>
                </a:moveTo>
                <a:lnTo>
                  <a:pt x="355752" y="4957280"/>
                </a:lnTo>
                <a:lnTo>
                  <a:pt x="339852" y="4918164"/>
                </a:lnTo>
                <a:lnTo>
                  <a:pt x="313359" y="4883442"/>
                </a:lnTo>
                <a:lnTo>
                  <a:pt x="278625" y="4856937"/>
                </a:lnTo>
                <a:lnTo>
                  <a:pt x="239509" y="4841037"/>
                </a:lnTo>
                <a:lnTo>
                  <a:pt x="198196" y="4835741"/>
                </a:lnTo>
                <a:lnTo>
                  <a:pt x="156883" y="4841037"/>
                </a:lnTo>
                <a:lnTo>
                  <a:pt x="117767" y="4856937"/>
                </a:lnTo>
                <a:lnTo>
                  <a:pt x="83032" y="4883442"/>
                </a:lnTo>
                <a:lnTo>
                  <a:pt x="56540" y="4918164"/>
                </a:lnTo>
                <a:lnTo>
                  <a:pt x="40640" y="4957280"/>
                </a:lnTo>
                <a:lnTo>
                  <a:pt x="35331" y="4998593"/>
                </a:lnTo>
                <a:lnTo>
                  <a:pt x="40640" y="5039906"/>
                </a:lnTo>
                <a:lnTo>
                  <a:pt x="56540" y="5079022"/>
                </a:lnTo>
                <a:lnTo>
                  <a:pt x="83032" y="5113756"/>
                </a:lnTo>
                <a:lnTo>
                  <a:pt x="117767" y="5140249"/>
                </a:lnTo>
                <a:lnTo>
                  <a:pt x="156883" y="5156149"/>
                </a:lnTo>
                <a:lnTo>
                  <a:pt x="198196" y="5161445"/>
                </a:lnTo>
                <a:lnTo>
                  <a:pt x="239509" y="5156149"/>
                </a:lnTo>
                <a:lnTo>
                  <a:pt x="278625" y="5140249"/>
                </a:lnTo>
                <a:lnTo>
                  <a:pt x="313359" y="5113756"/>
                </a:lnTo>
                <a:lnTo>
                  <a:pt x="339852" y="5079022"/>
                </a:lnTo>
                <a:lnTo>
                  <a:pt x="355752" y="5039906"/>
                </a:lnTo>
                <a:lnTo>
                  <a:pt x="361048" y="4998593"/>
                </a:lnTo>
                <a:close/>
              </a:path>
              <a:path w="4048759" h="5161915">
                <a:moveTo>
                  <a:pt x="4048582" y="2664307"/>
                </a:moveTo>
                <a:lnTo>
                  <a:pt x="4043286" y="2622994"/>
                </a:lnTo>
                <a:lnTo>
                  <a:pt x="4042092" y="2620099"/>
                </a:lnTo>
                <a:lnTo>
                  <a:pt x="4037063" y="2580856"/>
                </a:lnTo>
                <a:lnTo>
                  <a:pt x="4021163" y="2541740"/>
                </a:lnTo>
                <a:lnTo>
                  <a:pt x="3994670" y="2507018"/>
                </a:lnTo>
                <a:lnTo>
                  <a:pt x="3959936" y="2480513"/>
                </a:lnTo>
                <a:lnTo>
                  <a:pt x="3920820" y="2464612"/>
                </a:lnTo>
                <a:lnTo>
                  <a:pt x="3879507" y="2459317"/>
                </a:lnTo>
                <a:lnTo>
                  <a:pt x="3838194" y="2464612"/>
                </a:lnTo>
                <a:lnTo>
                  <a:pt x="3799078" y="2480513"/>
                </a:lnTo>
                <a:lnTo>
                  <a:pt x="3764343" y="2507018"/>
                </a:lnTo>
                <a:lnTo>
                  <a:pt x="3737851" y="2541740"/>
                </a:lnTo>
                <a:lnTo>
                  <a:pt x="3721951" y="2580856"/>
                </a:lnTo>
                <a:lnTo>
                  <a:pt x="3716655" y="2622169"/>
                </a:lnTo>
                <a:lnTo>
                  <a:pt x="3721951" y="2663482"/>
                </a:lnTo>
                <a:lnTo>
                  <a:pt x="3723132" y="2666390"/>
                </a:lnTo>
                <a:lnTo>
                  <a:pt x="3728174" y="2705620"/>
                </a:lnTo>
                <a:lnTo>
                  <a:pt x="3744074" y="2744736"/>
                </a:lnTo>
                <a:lnTo>
                  <a:pt x="3770566" y="2779471"/>
                </a:lnTo>
                <a:lnTo>
                  <a:pt x="3805301" y="2805963"/>
                </a:lnTo>
                <a:lnTo>
                  <a:pt x="3844417" y="2821863"/>
                </a:lnTo>
                <a:lnTo>
                  <a:pt x="3885730" y="2827172"/>
                </a:lnTo>
                <a:lnTo>
                  <a:pt x="3927043" y="2821863"/>
                </a:lnTo>
                <a:lnTo>
                  <a:pt x="3966159" y="2805963"/>
                </a:lnTo>
                <a:lnTo>
                  <a:pt x="4000881" y="2779471"/>
                </a:lnTo>
                <a:lnTo>
                  <a:pt x="4027386" y="2744736"/>
                </a:lnTo>
                <a:lnTo>
                  <a:pt x="4043286" y="2705620"/>
                </a:lnTo>
                <a:lnTo>
                  <a:pt x="4048582" y="2664307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2302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2" name="object 12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6" y="1273777"/>
            <a:ext cx="1951837" cy="2409037"/>
          </a:xfrm>
          <a:custGeom>
            <a:avLst/>
            <a:gdLst/>
            <a:ahLst/>
            <a:cxnLst/>
            <a:rect l="l" t="t" r="r" b="b"/>
            <a:pathLst>
              <a:path w="4291330" h="5296534">
                <a:moveTo>
                  <a:pt x="553847" y="5028565"/>
                </a:moveTo>
                <a:lnTo>
                  <a:pt x="545807" y="4986845"/>
                </a:lnTo>
                <a:lnTo>
                  <a:pt x="529729" y="4946624"/>
                </a:lnTo>
                <a:lnTo>
                  <a:pt x="505612" y="4908867"/>
                </a:lnTo>
                <a:lnTo>
                  <a:pt x="473456" y="4874577"/>
                </a:lnTo>
                <a:lnTo>
                  <a:pt x="434962" y="4845913"/>
                </a:lnTo>
                <a:lnTo>
                  <a:pt x="392582" y="4824425"/>
                </a:lnTo>
                <a:lnTo>
                  <a:pt x="347433" y="4810099"/>
                </a:lnTo>
                <a:lnTo>
                  <a:pt x="300609" y="4802937"/>
                </a:lnTo>
                <a:lnTo>
                  <a:pt x="253238" y="4802937"/>
                </a:lnTo>
                <a:lnTo>
                  <a:pt x="206413" y="4810099"/>
                </a:lnTo>
                <a:lnTo>
                  <a:pt x="161264" y="4824425"/>
                </a:lnTo>
                <a:lnTo>
                  <a:pt x="118884" y="4845913"/>
                </a:lnTo>
                <a:lnTo>
                  <a:pt x="80391" y="4874577"/>
                </a:lnTo>
                <a:lnTo>
                  <a:pt x="48234" y="4908867"/>
                </a:lnTo>
                <a:lnTo>
                  <a:pt x="24117" y="4946624"/>
                </a:lnTo>
                <a:lnTo>
                  <a:pt x="8039" y="4986845"/>
                </a:lnTo>
                <a:lnTo>
                  <a:pt x="0" y="5028565"/>
                </a:lnTo>
                <a:lnTo>
                  <a:pt x="0" y="5070767"/>
                </a:lnTo>
                <a:lnTo>
                  <a:pt x="8039" y="5112486"/>
                </a:lnTo>
                <a:lnTo>
                  <a:pt x="24117" y="5152707"/>
                </a:lnTo>
                <a:lnTo>
                  <a:pt x="48234" y="5190464"/>
                </a:lnTo>
                <a:lnTo>
                  <a:pt x="80391" y="5224767"/>
                </a:lnTo>
                <a:lnTo>
                  <a:pt x="118884" y="5253418"/>
                </a:lnTo>
                <a:lnTo>
                  <a:pt x="161264" y="5274907"/>
                </a:lnTo>
                <a:lnTo>
                  <a:pt x="206413" y="5289232"/>
                </a:lnTo>
                <a:lnTo>
                  <a:pt x="253238" y="5296395"/>
                </a:lnTo>
                <a:lnTo>
                  <a:pt x="300609" y="5296395"/>
                </a:lnTo>
                <a:lnTo>
                  <a:pt x="347433" y="5289232"/>
                </a:lnTo>
                <a:lnTo>
                  <a:pt x="392582" y="5274907"/>
                </a:lnTo>
                <a:lnTo>
                  <a:pt x="434962" y="5253418"/>
                </a:lnTo>
                <a:lnTo>
                  <a:pt x="473456" y="5224767"/>
                </a:lnTo>
                <a:lnTo>
                  <a:pt x="505612" y="5190464"/>
                </a:lnTo>
                <a:lnTo>
                  <a:pt x="529729" y="5152707"/>
                </a:lnTo>
                <a:lnTo>
                  <a:pt x="545807" y="5112486"/>
                </a:lnTo>
                <a:lnTo>
                  <a:pt x="553847" y="5070767"/>
                </a:lnTo>
                <a:lnTo>
                  <a:pt x="553847" y="5028565"/>
                </a:lnTo>
                <a:close/>
              </a:path>
              <a:path w="4291330" h="5296534">
                <a:moveTo>
                  <a:pt x="4290796" y="225628"/>
                </a:moveTo>
                <a:lnTo>
                  <a:pt x="4282757" y="183908"/>
                </a:lnTo>
                <a:lnTo>
                  <a:pt x="4266679" y="143687"/>
                </a:lnTo>
                <a:lnTo>
                  <a:pt x="4242562" y="105930"/>
                </a:lnTo>
                <a:lnTo>
                  <a:pt x="4210393" y="71628"/>
                </a:lnTo>
                <a:lnTo>
                  <a:pt x="4171899" y="42976"/>
                </a:lnTo>
                <a:lnTo>
                  <a:pt x="4129519" y="21488"/>
                </a:lnTo>
                <a:lnTo>
                  <a:pt x="4084370" y="7162"/>
                </a:lnTo>
                <a:lnTo>
                  <a:pt x="4037558" y="0"/>
                </a:lnTo>
                <a:lnTo>
                  <a:pt x="3990175" y="0"/>
                </a:lnTo>
                <a:lnTo>
                  <a:pt x="3943362" y="7162"/>
                </a:lnTo>
                <a:lnTo>
                  <a:pt x="3898214" y="21488"/>
                </a:lnTo>
                <a:lnTo>
                  <a:pt x="3855834" y="42976"/>
                </a:lnTo>
                <a:lnTo>
                  <a:pt x="3817340" y="71628"/>
                </a:lnTo>
                <a:lnTo>
                  <a:pt x="3785171" y="105930"/>
                </a:lnTo>
                <a:lnTo>
                  <a:pt x="3761054" y="143687"/>
                </a:lnTo>
                <a:lnTo>
                  <a:pt x="3744976" y="183908"/>
                </a:lnTo>
                <a:lnTo>
                  <a:pt x="3736937" y="225628"/>
                </a:lnTo>
                <a:lnTo>
                  <a:pt x="3736937" y="267830"/>
                </a:lnTo>
                <a:lnTo>
                  <a:pt x="3744976" y="309549"/>
                </a:lnTo>
                <a:lnTo>
                  <a:pt x="3761054" y="349770"/>
                </a:lnTo>
                <a:lnTo>
                  <a:pt x="3785171" y="387527"/>
                </a:lnTo>
                <a:lnTo>
                  <a:pt x="3817340" y="421830"/>
                </a:lnTo>
                <a:lnTo>
                  <a:pt x="3855834" y="450481"/>
                </a:lnTo>
                <a:lnTo>
                  <a:pt x="3898214" y="471970"/>
                </a:lnTo>
                <a:lnTo>
                  <a:pt x="3943362" y="486295"/>
                </a:lnTo>
                <a:lnTo>
                  <a:pt x="3990175" y="493458"/>
                </a:lnTo>
                <a:lnTo>
                  <a:pt x="4037558" y="493458"/>
                </a:lnTo>
                <a:lnTo>
                  <a:pt x="4084370" y="486295"/>
                </a:lnTo>
                <a:lnTo>
                  <a:pt x="4129519" y="471970"/>
                </a:lnTo>
                <a:lnTo>
                  <a:pt x="4171899" y="450481"/>
                </a:lnTo>
                <a:lnTo>
                  <a:pt x="4210393" y="421830"/>
                </a:lnTo>
                <a:lnTo>
                  <a:pt x="4242562" y="387527"/>
                </a:lnTo>
                <a:lnTo>
                  <a:pt x="4266679" y="349770"/>
                </a:lnTo>
                <a:lnTo>
                  <a:pt x="4282757" y="309549"/>
                </a:lnTo>
                <a:lnTo>
                  <a:pt x="4290796" y="267830"/>
                </a:lnTo>
                <a:lnTo>
                  <a:pt x="4290796" y="225628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52878" y="3443321"/>
            <a:ext cx="1813493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  <a:tabLst>
                <a:tab pos="1705063" algn="l"/>
              </a:tabLst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	</a:t>
            </a: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3" name="object 33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6395" y="3979436"/>
            <a:ext cx="4363184" cy="1161953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39565" algn="ctr" defTabSz="415869">
              <a:spcBef>
                <a:spcPts val="48"/>
              </a:spcBef>
              <a:tabLst>
                <a:tab pos="332695" algn="l"/>
                <a:tab pos="1432727" algn="l"/>
              </a:tabLst>
            </a:pPr>
            <a:r>
              <a:rPr sz="1046" spc="91" dirty="0">
                <a:solidFill>
                  <a:prstClr val="black"/>
                </a:solidFill>
                <a:latin typeface="Arial"/>
                <a:cs typeface="Arial"/>
              </a:rPr>
              <a:t>A’s	</a:t>
            </a:r>
            <a:r>
              <a:rPr sz="1046" spc="86" dirty="0">
                <a:solidFill>
                  <a:prstClr val="black"/>
                </a:solidFill>
                <a:latin typeface="Arial"/>
                <a:cs typeface="Arial"/>
              </a:rPr>
              <a:t>advertisement:	</a:t>
            </a:r>
            <a:r>
              <a:rPr sz="1046" spc="157" dirty="0">
                <a:solidFill>
                  <a:prstClr val="black"/>
                </a:solidFill>
                <a:latin typeface="Arial"/>
                <a:cs typeface="Arial"/>
              </a:rPr>
              <a:t>[(B,7),(D,2),(F,1)]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defTabSz="415869"/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marL="1343488" marR="2310" indent="-1338001" defTabSz="415869">
              <a:lnSpc>
                <a:spcPct val="101000"/>
              </a:lnSpc>
              <a:spcBef>
                <a:spcPts val="866"/>
              </a:spcBef>
            </a:pPr>
            <a:r>
              <a:rPr sz="1114" spc="16" dirty="0">
                <a:solidFill>
                  <a:prstClr val="black"/>
                </a:solidFill>
                <a:latin typeface="Arial"/>
                <a:cs typeface="Arial"/>
              </a:rPr>
              <a:t>nodes </a:t>
            </a:r>
            <a:r>
              <a:rPr sz="1114" spc="20" dirty="0">
                <a:solidFill>
                  <a:prstClr val="black"/>
                </a:solidFill>
                <a:latin typeface="Arial"/>
                <a:cs typeface="Arial"/>
              </a:rPr>
              <a:t>keep </a:t>
            </a:r>
            <a:r>
              <a:rPr sz="1114" spc="16" dirty="0">
                <a:solidFill>
                  <a:prstClr val="black"/>
                </a:solidFill>
                <a:latin typeface="Arial"/>
                <a:cs typeface="Arial"/>
              </a:rPr>
              <a:t>track </a:t>
            </a:r>
            <a:r>
              <a:rPr sz="1114" spc="2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sz="1114" spc="16" dirty="0">
                <a:solidFill>
                  <a:prstClr val="black"/>
                </a:solidFill>
                <a:latin typeface="Arial"/>
                <a:cs typeface="Arial"/>
              </a:rPr>
              <a:t>which </a:t>
            </a:r>
            <a:r>
              <a:rPr sz="1114" spc="9" dirty="0">
                <a:solidFill>
                  <a:prstClr val="black"/>
                </a:solidFill>
                <a:latin typeface="Arial"/>
                <a:cs typeface="Arial"/>
              </a:rPr>
              <a:t>advertisements </a:t>
            </a:r>
            <a:r>
              <a:rPr sz="1114" spc="5" dirty="0">
                <a:solidFill>
                  <a:prstClr val="black"/>
                </a:solidFill>
                <a:latin typeface="Arial"/>
                <a:cs typeface="Arial"/>
              </a:rPr>
              <a:t>they’ve </a:t>
            </a:r>
            <a:r>
              <a:rPr sz="1114" spc="16" dirty="0">
                <a:solidFill>
                  <a:prstClr val="black"/>
                </a:solidFill>
                <a:latin typeface="Arial"/>
                <a:cs typeface="Arial"/>
              </a:rPr>
              <a:t>forwarded </a:t>
            </a:r>
            <a:r>
              <a:rPr sz="1114" spc="5" dirty="0">
                <a:solidFill>
                  <a:prstClr val="black"/>
                </a:solidFill>
                <a:latin typeface="Arial"/>
                <a:cs typeface="Arial"/>
              </a:rPr>
              <a:t>so</a:t>
            </a:r>
            <a:r>
              <a:rPr sz="1114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spc="2" dirty="0">
                <a:solidFill>
                  <a:prstClr val="black"/>
                </a:solidFill>
                <a:latin typeface="Arial"/>
                <a:cs typeface="Arial"/>
              </a:rPr>
              <a:t>that  </a:t>
            </a:r>
            <a:r>
              <a:rPr sz="1114" spc="5" dirty="0">
                <a:solidFill>
                  <a:prstClr val="black"/>
                </a:solidFill>
                <a:latin typeface="Arial"/>
                <a:cs typeface="Arial"/>
              </a:rPr>
              <a:t>they </a:t>
            </a:r>
            <a:r>
              <a:rPr sz="1114" spc="11" dirty="0">
                <a:solidFill>
                  <a:prstClr val="black"/>
                </a:solidFill>
                <a:latin typeface="Arial"/>
                <a:cs typeface="Arial"/>
              </a:rPr>
              <a:t>don’t </a:t>
            </a:r>
            <a:r>
              <a:rPr sz="1114" spc="7" dirty="0">
                <a:solidFill>
                  <a:prstClr val="black"/>
                </a:solidFill>
                <a:latin typeface="Arial"/>
                <a:cs typeface="Arial"/>
              </a:rPr>
              <a:t>re-forward</a:t>
            </a:r>
            <a:r>
              <a:rPr sz="1114" spc="-1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spc="5" dirty="0">
                <a:solidFill>
                  <a:prstClr val="black"/>
                </a:solidFill>
                <a:latin typeface="Arial"/>
                <a:cs typeface="Arial"/>
              </a:rPr>
              <a:t>them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0919" marR="502797" algn="ctr" defTabSz="415869">
              <a:lnSpc>
                <a:spcPct val="102200"/>
              </a:lnSpc>
              <a:spcBef>
                <a:spcPts val="816"/>
              </a:spcBef>
            </a:pPr>
            <a:r>
              <a:rPr sz="887" spc="9" dirty="0">
                <a:solidFill>
                  <a:srgbClr val="5E5E5E"/>
                </a:solidFill>
                <a:latin typeface="Arial"/>
                <a:cs typeface="Arial"/>
              </a:rPr>
              <a:t>they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can 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also </a:t>
            </a:r>
            <a:r>
              <a:rPr sz="887" spc="14" dirty="0">
                <a:solidFill>
                  <a:srgbClr val="5E5E5E"/>
                </a:solidFill>
                <a:latin typeface="Arial"/>
                <a:cs typeface="Arial"/>
              </a:rPr>
              <a:t>be </a:t>
            </a:r>
            <a:r>
              <a:rPr sz="887" spc="-11" dirty="0">
                <a:solidFill>
                  <a:srgbClr val="5E5E5E"/>
                </a:solidFill>
                <a:latin typeface="Arial"/>
                <a:cs typeface="Arial"/>
              </a:rPr>
              <a:t>a </a:t>
            </a:r>
            <a:r>
              <a:rPr sz="887" spc="25" dirty="0">
                <a:solidFill>
                  <a:srgbClr val="5E5E5E"/>
                </a:solidFill>
                <a:latin typeface="Arial"/>
                <a:cs typeface="Arial"/>
              </a:rPr>
              <a:t>bit </a:t>
            </a:r>
            <a:r>
              <a:rPr sz="887" spc="7" dirty="0">
                <a:solidFill>
                  <a:srgbClr val="5E5E5E"/>
                </a:solidFill>
                <a:latin typeface="Arial"/>
                <a:cs typeface="Arial"/>
              </a:rPr>
              <a:t>smarter </a:t>
            </a:r>
            <a:r>
              <a:rPr sz="887" spc="18" dirty="0">
                <a:solidFill>
                  <a:srgbClr val="5E5E5E"/>
                </a:solidFill>
                <a:latin typeface="Arial"/>
                <a:cs typeface="Arial"/>
              </a:rPr>
              <a:t>about </a:t>
            </a:r>
            <a:r>
              <a:rPr sz="887" spc="16" dirty="0">
                <a:solidFill>
                  <a:srgbClr val="5E5E5E"/>
                </a:solidFill>
                <a:latin typeface="Arial"/>
                <a:cs typeface="Arial"/>
              </a:rPr>
              <a:t>flooding,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and </a:t>
            </a:r>
            <a:r>
              <a:rPr sz="887" spc="20" dirty="0">
                <a:solidFill>
                  <a:srgbClr val="5E5E5E"/>
                </a:solidFill>
                <a:latin typeface="Arial"/>
                <a:cs typeface="Arial"/>
              </a:rPr>
              <a:t>not </a:t>
            </a:r>
            <a:r>
              <a:rPr sz="887" spc="14" dirty="0">
                <a:solidFill>
                  <a:srgbClr val="5E5E5E"/>
                </a:solidFill>
                <a:latin typeface="Arial"/>
                <a:cs typeface="Arial"/>
              </a:rPr>
              <a:t>forward</a:t>
            </a:r>
            <a:r>
              <a:rPr sz="887" spc="-7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-2" dirty="0">
                <a:solidFill>
                  <a:srgbClr val="5E5E5E"/>
                </a:solidFill>
                <a:latin typeface="Arial"/>
                <a:cs typeface="Arial"/>
              </a:rPr>
              <a:t>an  </a:t>
            </a:r>
            <a:r>
              <a:rPr sz="887" spc="9" dirty="0">
                <a:solidFill>
                  <a:srgbClr val="5E5E5E"/>
                </a:solidFill>
                <a:latin typeface="Arial"/>
                <a:cs typeface="Arial"/>
              </a:rPr>
              <a:t>advertisement </a:t>
            </a:r>
            <a:r>
              <a:rPr sz="887" spc="23" dirty="0">
                <a:solidFill>
                  <a:srgbClr val="5E5E5E"/>
                </a:solidFill>
                <a:latin typeface="Arial"/>
                <a:cs typeface="Arial"/>
              </a:rPr>
              <a:t>back </a:t>
            </a:r>
            <a:r>
              <a:rPr sz="887" spc="30" dirty="0">
                <a:solidFill>
                  <a:srgbClr val="5E5E5E"/>
                </a:solidFill>
                <a:latin typeface="Arial"/>
                <a:cs typeface="Arial"/>
              </a:rPr>
              <a:t>to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the </a:t>
            </a:r>
            <a:r>
              <a:rPr sz="887" spc="14" dirty="0">
                <a:solidFill>
                  <a:srgbClr val="5E5E5E"/>
                </a:solidFill>
                <a:latin typeface="Arial"/>
                <a:cs typeface="Arial"/>
              </a:rPr>
              <a:t>node </a:t>
            </a:r>
            <a:r>
              <a:rPr sz="887" spc="16" dirty="0">
                <a:solidFill>
                  <a:srgbClr val="5E5E5E"/>
                </a:solidFill>
                <a:latin typeface="Arial"/>
                <a:cs typeface="Arial"/>
              </a:rPr>
              <a:t>that </a:t>
            </a:r>
            <a:r>
              <a:rPr sz="887" spc="9" dirty="0">
                <a:solidFill>
                  <a:srgbClr val="5E5E5E"/>
                </a:solidFill>
                <a:latin typeface="Arial"/>
                <a:cs typeface="Arial"/>
              </a:rPr>
              <a:t>sent</a:t>
            </a:r>
            <a:r>
              <a:rPr sz="887" spc="-89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8" dirty="0">
                <a:solidFill>
                  <a:srgbClr val="5E5E5E"/>
                </a:solidFill>
                <a:latin typeface="Arial"/>
                <a:cs typeface="Arial"/>
              </a:rPr>
              <a:t>it</a:t>
            </a:r>
            <a:endParaRPr sz="88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944963" y="1284319"/>
            <a:ext cx="1841508" cy="2347807"/>
          </a:xfrm>
          <a:custGeom>
            <a:avLst/>
            <a:gdLst/>
            <a:ahLst/>
            <a:cxnLst/>
            <a:rect l="l" t="t" r="r" b="b"/>
            <a:pathLst>
              <a:path w="4048759" h="5161915">
                <a:moveTo>
                  <a:pt x="325704" y="162852"/>
                </a:moveTo>
                <a:lnTo>
                  <a:pt x="320408" y="121539"/>
                </a:lnTo>
                <a:lnTo>
                  <a:pt x="304507" y="82423"/>
                </a:lnTo>
                <a:lnTo>
                  <a:pt x="278015" y="47701"/>
                </a:lnTo>
                <a:lnTo>
                  <a:pt x="243293" y="21196"/>
                </a:lnTo>
                <a:lnTo>
                  <a:pt x="204165" y="5295"/>
                </a:lnTo>
                <a:lnTo>
                  <a:pt x="162852" y="0"/>
                </a:lnTo>
                <a:lnTo>
                  <a:pt x="121539" y="5295"/>
                </a:lnTo>
                <a:lnTo>
                  <a:pt x="82423" y="21196"/>
                </a:lnTo>
                <a:lnTo>
                  <a:pt x="47701" y="47701"/>
                </a:lnTo>
                <a:lnTo>
                  <a:pt x="21196" y="82423"/>
                </a:lnTo>
                <a:lnTo>
                  <a:pt x="5295" y="121539"/>
                </a:lnTo>
                <a:lnTo>
                  <a:pt x="0" y="162852"/>
                </a:lnTo>
                <a:lnTo>
                  <a:pt x="5295" y="204165"/>
                </a:lnTo>
                <a:lnTo>
                  <a:pt x="21196" y="243281"/>
                </a:lnTo>
                <a:lnTo>
                  <a:pt x="47701" y="278003"/>
                </a:lnTo>
                <a:lnTo>
                  <a:pt x="82423" y="304507"/>
                </a:lnTo>
                <a:lnTo>
                  <a:pt x="121539" y="320408"/>
                </a:lnTo>
                <a:lnTo>
                  <a:pt x="162852" y="325704"/>
                </a:lnTo>
                <a:lnTo>
                  <a:pt x="204165" y="320408"/>
                </a:lnTo>
                <a:lnTo>
                  <a:pt x="243293" y="304507"/>
                </a:lnTo>
                <a:lnTo>
                  <a:pt x="278015" y="278003"/>
                </a:lnTo>
                <a:lnTo>
                  <a:pt x="304507" y="243281"/>
                </a:lnTo>
                <a:lnTo>
                  <a:pt x="320408" y="204165"/>
                </a:lnTo>
                <a:lnTo>
                  <a:pt x="325704" y="162852"/>
                </a:lnTo>
                <a:close/>
              </a:path>
              <a:path w="4048759" h="5161915">
                <a:moveTo>
                  <a:pt x="361048" y="4998593"/>
                </a:moveTo>
                <a:lnTo>
                  <a:pt x="355752" y="4957280"/>
                </a:lnTo>
                <a:lnTo>
                  <a:pt x="339852" y="4918164"/>
                </a:lnTo>
                <a:lnTo>
                  <a:pt x="313359" y="4883442"/>
                </a:lnTo>
                <a:lnTo>
                  <a:pt x="278625" y="4856937"/>
                </a:lnTo>
                <a:lnTo>
                  <a:pt x="239509" y="4841037"/>
                </a:lnTo>
                <a:lnTo>
                  <a:pt x="198196" y="4835741"/>
                </a:lnTo>
                <a:lnTo>
                  <a:pt x="156883" y="4841037"/>
                </a:lnTo>
                <a:lnTo>
                  <a:pt x="117767" y="4856937"/>
                </a:lnTo>
                <a:lnTo>
                  <a:pt x="83032" y="4883442"/>
                </a:lnTo>
                <a:lnTo>
                  <a:pt x="56540" y="4918164"/>
                </a:lnTo>
                <a:lnTo>
                  <a:pt x="40640" y="4957280"/>
                </a:lnTo>
                <a:lnTo>
                  <a:pt x="35331" y="4998593"/>
                </a:lnTo>
                <a:lnTo>
                  <a:pt x="40640" y="5039906"/>
                </a:lnTo>
                <a:lnTo>
                  <a:pt x="56540" y="5079022"/>
                </a:lnTo>
                <a:lnTo>
                  <a:pt x="83032" y="5113756"/>
                </a:lnTo>
                <a:lnTo>
                  <a:pt x="117767" y="5140249"/>
                </a:lnTo>
                <a:lnTo>
                  <a:pt x="156883" y="5156149"/>
                </a:lnTo>
                <a:lnTo>
                  <a:pt x="198196" y="5161445"/>
                </a:lnTo>
                <a:lnTo>
                  <a:pt x="239509" y="5156149"/>
                </a:lnTo>
                <a:lnTo>
                  <a:pt x="278625" y="5140249"/>
                </a:lnTo>
                <a:lnTo>
                  <a:pt x="313359" y="5113756"/>
                </a:lnTo>
                <a:lnTo>
                  <a:pt x="339852" y="5079022"/>
                </a:lnTo>
                <a:lnTo>
                  <a:pt x="355752" y="5039906"/>
                </a:lnTo>
                <a:lnTo>
                  <a:pt x="361048" y="4998593"/>
                </a:lnTo>
                <a:close/>
              </a:path>
              <a:path w="4048759" h="5161915">
                <a:moveTo>
                  <a:pt x="4048582" y="2664307"/>
                </a:moveTo>
                <a:lnTo>
                  <a:pt x="4043286" y="2622994"/>
                </a:lnTo>
                <a:lnTo>
                  <a:pt x="4042092" y="2620099"/>
                </a:lnTo>
                <a:lnTo>
                  <a:pt x="4037063" y="2580856"/>
                </a:lnTo>
                <a:lnTo>
                  <a:pt x="4021163" y="2541740"/>
                </a:lnTo>
                <a:lnTo>
                  <a:pt x="3994670" y="2507018"/>
                </a:lnTo>
                <a:lnTo>
                  <a:pt x="3959936" y="2480513"/>
                </a:lnTo>
                <a:lnTo>
                  <a:pt x="3920820" y="2464612"/>
                </a:lnTo>
                <a:lnTo>
                  <a:pt x="3879507" y="2459317"/>
                </a:lnTo>
                <a:lnTo>
                  <a:pt x="3838194" y="2464612"/>
                </a:lnTo>
                <a:lnTo>
                  <a:pt x="3799078" y="2480513"/>
                </a:lnTo>
                <a:lnTo>
                  <a:pt x="3764343" y="2507018"/>
                </a:lnTo>
                <a:lnTo>
                  <a:pt x="3737851" y="2541740"/>
                </a:lnTo>
                <a:lnTo>
                  <a:pt x="3721951" y="2580856"/>
                </a:lnTo>
                <a:lnTo>
                  <a:pt x="3716655" y="2622169"/>
                </a:lnTo>
                <a:lnTo>
                  <a:pt x="3721951" y="2663482"/>
                </a:lnTo>
                <a:lnTo>
                  <a:pt x="3723132" y="2666390"/>
                </a:lnTo>
                <a:lnTo>
                  <a:pt x="3728174" y="2705620"/>
                </a:lnTo>
                <a:lnTo>
                  <a:pt x="3744074" y="2744736"/>
                </a:lnTo>
                <a:lnTo>
                  <a:pt x="3770566" y="2779471"/>
                </a:lnTo>
                <a:lnTo>
                  <a:pt x="3805301" y="2805963"/>
                </a:lnTo>
                <a:lnTo>
                  <a:pt x="3844417" y="2821863"/>
                </a:lnTo>
                <a:lnTo>
                  <a:pt x="3885730" y="2827172"/>
                </a:lnTo>
                <a:lnTo>
                  <a:pt x="3927043" y="2821863"/>
                </a:lnTo>
                <a:lnTo>
                  <a:pt x="3966159" y="2805963"/>
                </a:lnTo>
                <a:lnTo>
                  <a:pt x="4000881" y="2779471"/>
                </a:lnTo>
                <a:lnTo>
                  <a:pt x="4027386" y="2744736"/>
                </a:lnTo>
                <a:lnTo>
                  <a:pt x="4043286" y="2705620"/>
                </a:lnTo>
                <a:lnTo>
                  <a:pt x="4048582" y="2664307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0960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MS PGothic" panose="020B0600070205080204" pitchFamily="34" charset="-128"/>
              </a:rPr>
              <a:t>Review: Simple Parity Check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167654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MS PGothic" panose="020B0600070205080204" pitchFamily="34" charset="-128"/>
              </a:rPr>
              <a:t>2 bits -&gt; 3 bits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Detect 1-bit errors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8 patterns total</a:t>
            </a:r>
          </a:p>
          <a:p>
            <a:r>
              <a:rPr lang="en-US" altLang="zh-CN" dirty="0">
                <a:ea typeface="MS PGothic" panose="020B0600070205080204" pitchFamily="34" charset="-128"/>
              </a:rPr>
              <a:t>Only 4 correct patterns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00 -&gt; 00</a:t>
            </a:r>
            <a:r>
              <a:rPr lang="en-US" altLang="zh-CN" dirty="0">
                <a:solidFill>
                  <a:srgbClr val="0066FF"/>
                </a:solidFill>
                <a:ea typeface="MS PGothic" panose="020B0600070205080204" pitchFamily="34" charset="-128"/>
              </a:rPr>
              <a:t>0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11 -&gt; 11</a:t>
            </a:r>
            <a:r>
              <a:rPr lang="en-US" altLang="zh-CN" dirty="0">
                <a:solidFill>
                  <a:srgbClr val="0066FF"/>
                </a:solidFill>
                <a:ea typeface="MS PGothic" panose="020B0600070205080204" pitchFamily="34" charset="-128"/>
              </a:rPr>
              <a:t>0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10 -&gt; 10</a:t>
            </a:r>
            <a:r>
              <a:rPr lang="en-US" altLang="zh-CN" dirty="0">
                <a:solidFill>
                  <a:srgbClr val="0066FF"/>
                </a:solidFill>
                <a:ea typeface="MS PGothic" panose="020B0600070205080204" pitchFamily="34" charset="-128"/>
              </a:rPr>
              <a:t>1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01 -&gt; 01</a:t>
            </a:r>
            <a:r>
              <a:rPr lang="en-US" altLang="zh-CN" dirty="0">
                <a:solidFill>
                  <a:srgbClr val="0066FF"/>
                </a:solidFill>
                <a:ea typeface="MS PGothic" panose="020B0600070205080204" pitchFamily="34" charset="-128"/>
              </a:rPr>
              <a:t>1</a:t>
            </a:r>
          </a:p>
          <a:p>
            <a:r>
              <a:rPr lang="en-US" altLang="zh-CN" dirty="0">
                <a:ea typeface="MS PGothic" panose="020B0600070205080204" pitchFamily="34" charset="-128"/>
              </a:rPr>
              <a:t>Hamming distance of this code is 2</a:t>
            </a:r>
          </a:p>
          <a:p>
            <a:pPr lvl="1"/>
            <a:r>
              <a:rPr lang="en-US" altLang="zh-CN" dirty="0">
                <a:ea typeface="MS PGothic" panose="020B0600070205080204" pitchFamily="34" charset="-128"/>
              </a:rPr>
              <a:t>1-bit flipping will cause incorrect pattern</a:t>
            </a:r>
          </a:p>
          <a:p>
            <a:endParaRPr lang="en-US" altLang="zh-CN" dirty="0">
              <a:ea typeface="MS PGothic" panose="020B0600070205080204" pitchFamily="34" charset="-128"/>
            </a:endParaRPr>
          </a:p>
          <a:p>
            <a:pPr lvl="1"/>
            <a:endParaRPr lang="en-US" altLang="zh-CN" sz="2000" dirty="0">
              <a:ea typeface="MS PGothic" panose="020B0600070205080204" pitchFamily="34" charset="-128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DD4629D-C394-BD43-826F-DA1453ABD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7" y="1950244"/>
            <a:ext cx="2701529" cy="223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2830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2" name="object 12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88262" y="4264958"/>
            <a:ext cx="3527054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955055" marR="2310" indent="-949568" defTabSz="415869">
              <a:spcBef>
                <a:spcPts val="52"/>
              </a:spcBef>
            </a:pPr>
            <a:r>
              <a:rPr sz="1342" b="1" spc="5" dirty="0">
                <a:solidFill>
                  <a:prstClr val="black"/>
                </a:solidFill>
                <a:latin typeface="Arial"/>
                <a:cs typeface="Arial"/>
              </a:rPr>
              <a:t>nodes </a:t>
            </a:r>
            <a:r>
              <a:rPr sz="1342" b="1" i="1" spc="2" dirty="0">
                <a:solidFill>
                  <a:prstClr val="black"/>
                </a:solidFill>
                <a:latin typeface="Arial"/>
                <a:cs typeface="Arial"/>
              </a:rPr>
              <a:t>integrate </a:t>
            </a:r>
            <a:r>
              <a:rPr sz="1342" b="1" spc="2" dirty="0">
                <a:solidFill>
                  <a:prstClr val="black"/>
                </a:solidFill>
                <a:latin typeface="Arial"/>
                <a:cs typeface="Arial"/>
              </a:rPr>
              <a:t>advertisements by running  </a:t>
            </a:r>
            <a:r>
              <a:rPr sz="1342" b="1" spc="-2" dirty="0">
                <a:solidFill>
                  <a:prstClr val="black"/>
                </a:solidFill>
                <a:latin typeface="Arial"/>
                <a:cs typeface="Arial"/>
              </a:rPr>
              <a:t>Dijkstra’s</a:t>
            </a:r>
            <a:r>
              <a:rPr sz="1342" b="1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342" b="1" spc="2" dirty="0">
                <a:solidFill>
                  <a:prstClr val="black"/>
                </a:solidFill>
                <a:latin typeface="Arial"/>
                <a:cs typeface="Arial"/>
              </a:rPr>
              <a:t>Algorithm</a:t>
            </a:r>
            <a:endParaRPr sz="1342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7723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2" name="object 12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1" y="0"/>
                  </a:moveTo>
                  <a:lnTo>
                    <a:pt x="253246" y="0"/>
                  </a:lnTo>
                  <a:lnTo>
                    <a:pt x="206427" y="7162"/>
                  </a:lnTo>
                  <a:lnTo>
                    <a:pt x="161273" y="21488"/>
                  </a:lnTo>
                  <a:lnTo>
                    <a:pt x="118894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4" y="450478"/>
                  </a:lnTo>
                  <a:lnTo>
                    <a:pt x="161273" y="471967"/>
                  </a:lnTo>
                  <a:lnTo>
                    <a:pt x="206427" y="486293"/>
                  </a:lnTo>
                  <a:lnTo>
                    <a:pt x="253246" y="493455"/>
                  </a:lnTo>
                  <a:lnTo>
                    <a:pt x="300621" y="493455"/>
                  </a:lnTo>
                  <a:lnTo>
                    <a:pt x="347441" y="486293"/>
                  </a:lnTo>
                  <a:lnTo>
                    <a:pt x="392595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5" y="21488"/>
                  </a:lnTo>
                  <a:lnTo>
                    <a:pt x="347441" y="7162"/>
                  </a:lnTo>
                  <a:lnTo>
                    <a:pt x="300621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325091" y="3767730"/>
          <a:ext cx="1366578" cy="1648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105">
                <a:tc gridSpan="5"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549275" algn="l"/>
                          <a:tab pos="894715" algn="l"/>
                          <a:tab pos="1931035" algn="l"/>
                          <a:tab pos="2276475" algn="l"/>
                        </a:tabLst>
                      </a:pP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dst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 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cost</a:t>
                      </a:r>
                      <a:endParaRPr sz="1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5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A-B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∞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686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∞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8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F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4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object 46"/>
          <p:cNvSpPr txBox="1"/>
          <p:nvPr/>
        </p:nvSpPr>
        <p:spPr>
          <a:xfrm>
            <a:off x="547626" y="3646386"/>
            <a:ext cx="828910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defTabSz="415869">
              <a:spcBef>
                <a:spcPts val="57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9524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Link-state Routing</a:t>
            </a:r>
            <a:r>
              <a:rPr kumimoji="1" lang="zh-CN" altLang="en-US" dirty="0"/>
              <a:t>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435682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40000"/>
              </a:lnSpc>
            </a:pPr>
            <a:r>
              <a:rPr kumimoji="1" lang="en-US" altLang="zh-CN" dirty="0"/>
              <a:t>K</a:t>
            </a:r>
            <a:r>
              <a:rPr kumimoji="1" lang="en" altLang="zh-CN" dirty="0" err="1"/>
              <a:t>eep</a:t>
            </a:r>
            <a:r>
              <a:rPr kumimoji="1" lang="en" altLang="zh-CN" dirty="0"/>
              <a:t> track of W, the set of nodes haven't processed yet</a:t>
            </a:r>
          </a:p>
          <a:p>
            <a:pPr lvl="1">
              <a:lnSpc>
                <a:spcPct val="140000"/>
              </a:lnSpc>
            </a:pPr>
            <a:r>
              <a:rPr kumimoji="1" lang="en" altLang="zh-CN" dirty="0"/>
              <a:t>Initially, W is all nodes in the network</a:t>
            </a:r>
          </a:p>
          <a:p>
            <a:pPr>
              <a:lnSpc>
                <a:spcPct val="140000"/>
              </a:lnSpc>
            </a:pPr>
            <a:r>
              <a:rPr kumimoji="1" lang="en-US" altLang="zh-CN" dirty="0"/>
              <a:t>K</a:t>
            </a:r>
            <a:r>
              <a:rPr kumimoji="1" lang="en" altLang="zh-CN" dirty="0" err="1"/>
              <a:t>eep</a:t>
            </a:r>
            <a:r>
              <a:rPr kumimoji="1" lang="en" altLang="zh-CN" dirty="0"/>
              <a:t> track of the current costs and routes to all of the nodes. Initially:</a:t>
            </a:r>
          </a:p>
          <a:p>
            <a:pPr lvl="1">
              <a:lnSpc>
                <a:spcPct val="140000"/>
              </a:lnSpc>
            </a:pPr>
            <a:r>
              <a:rPr kumimoji="1" lang="en" altLang="zh-CN" dirty="0" err="1"/>
              <a:t>routing_table</a:t>
            </a:r>
            <a:r>
              <a:rPr kumimoji="1" lang="en" altLang="zh-CN" dirty="0"/>
              <a:t>[self] = Self; </a:t>
            </a:r>
            <a:r>
              <a:rPr kumimoji="1" lang="en" altLang="zh-CN" dirty="0" err="1"/>
              <a:t>routing_table</a:t>
            </a:r>
            <a:r>
              <a:rPr kumimoji="1" lang="en" altLang="zh-CN" dirty="0"/>
              <a:t>[anyone else] = ? </a:t>
            </a:r>
          </a:p>
          <a:p>
            <a:pPr lvl="1">
              <a:lnSpc>
                <a:spcPct val="140000"/>
              </a:lnSpc>
            </a:pPr>
            <a:r>
              <a:rPr kumimoji="1" lang="en" altLang="zh-CN" dirty="0" err="1"/>
              <a:t>cost_table</a:t>
            </a:r>
            <a:r>
              <a:rPr kumimoji="1" lang="en" altLang="zh-CN" dirty="0"/>
              <a:t>[self] = 0; </a:t>
            </a:r>
            <a:r>
              <a:rPr kumimoji="1" lang="en" altLang="zh-CN" dirty="0" err="1"/>
              <a:t>cost_table</a:t>
            </a:r>
            <a:r>
              <a:rPr kumimoji="1" lang="en" altLang="zh-CN" dirty="0"/>
              <a:t>[anyone else] = infinity</a:t>
            </a:r>
          </a:p>
          <a:p>
            <a:pPr>
              <a:lnSpc>
                <a:spcPct val="140000"/>
              </a:lnSpc>
            </a:pPr>
            <a:r>
              <a:rPr kumimoji="1" lang="en" altLang="zh-CN" dirty="0"/>
              <a:t>While W is not empty:</a:t>
            </a:r>
            <a:endParaRPr kumimoji="1" lang="en-US" altLang="zh-CN" dirty="0">
              <a:solidFill>
                <a:srgbClr val="0096FF"/>
              </a:solidFill>
            </a:endParaRPr>
          </a:p>
          <a:p>
            <a:pPr lvl="1">
              <a:lnSpc>
                <a:spcPct val="140000"/>
              </a:lnSpc>
            </a:pPr>
            <a:r>
              <a:rPr kumimoji="1" lang="en" altLang="zh-CN" dirty="0"/>
              <a:t>1. u = the node in W we have the minimum cost to so far </a:t>
            </a:r>
          </a:p>
          <a:p>
            <a:pPr lvl="1">
              <a:lnSpc>
                <a:spcPct val="140000"/>
              </a:lnSpc>
            </a:pPr>
            <a:r>
              <a:rPr kumimoji="1" lang="en" altLang="zh-CN" dirty="0"/>
              <a:t>2. Remove u from W</a:t>
            </a:r>
          </a:p>
          <a:p>
            <a:pPr lvl="1">
              <a:lnSpc>
                <a:spcPct val="140000"/>
              </a:lnSpc>
            </a:pPr>
            <a:r>
              <a:rPr kumimoji="1" lang="en" altLang="zh-CN" dirty="0"/>
              <a:t>3. For every neighbor v of u:</a:t>
            </a:r>
            <a:r>
              <a:rPr kumimoji="1" lang="zh-CN" altLang="en-US" dirty="0"/>
              <a:t> </a:t>
            </a:r>
            <a:br>
              <a:rPr kumimoji="1" lang="en-US" altLang="zh-CN" dirty="0"/>
            </a:br>
            <a:r>
              <a:rPr kumimoji="1" lang="en-US" altLang="zh-CN" dirty="0"/>
              <a:t>	</a:t>
            </a:r>
            <a:r>
              <a:rPr kumimoji="1" lang="en" altLang="zh-CN" dirty="0"/>
              <a:t>d = </a:t>
            </a:r>
            <a:r>
              <a:rPr kumimoji="1" lang="en" altLang="zh-CN" dirty="0" err="1"/>
              <a:t>cost_table</a:t>
            </a:r>
            <a:r>
              <a:rPr kumimoji="1" lang="en" altLang="zh-CN" dirty="0"/>
              <a:t>[u] + cost(u, v) </a:t>
            </a:r>
            <a:br>
              <a:rPr kumimoji="1" lang="en" altLang="zh-CN" dirty="0"/>
            </a:br>
            <a:r>
              <a:rPr kumimoji="1" lang="en-US" altLang="zh-CN" dirty="0"/>
              <a:t>	</a:t>
            </a:r>
            <a:r>
              <a:rPr kumimoji="1" lang="en" altLang="zh-CN" dirty="0"/>
              <a:t>if d &lt; </a:t>
            </a:r>
            <a:r>
              <a:rPr kumimoji="1" lang="en" altLang="zh-CN" dirty="0" err="1"/>
              <a:t>cost_table</a:t>
            </a:r>
            <a:r>
              <a:rPr kumimoji="1" lang="en" altLang="zh-CN" dirty="0"/>
              <a:t>[v]</a:t>
            </a:r>
            <a:br>
              <a:rPr kumimoji="1" lang="en" altLang="zh-CN" dirty="0"/>
            </a:br>
            <a:r>
              <a:rPr kumimoji="1" lang="en" altLang="zh-CN" dirty="0"/>
              <a:t>	</a:t>
            </a:r>
            <a:r>
              <a:rPr kumimoji="1" lang="zh-CN" altLang="en-US" dirty="0"/>
              <a:t>    </a:t>
            </a:r>
            <a:r>
              <a:rPr kumimoji="1" lang="en" altLang="zh-CN" dirty="0" err="1"/>
              <a:t>cost_table</a:t>
            </a:r>
            <a:r>
              <a:rPr kumimoji="1" lang="en" altLang="zh-CN" dirty="0"/>
              <a:t>[v] = d</a:t>
            </a:r>
            <a:br>
              <a:rPr kumimoji="1" lang="en" altLang="zh-CN" dirty="0"/>
            </a:br>
            <a:r>
              <a:rPr kumimoji="1" lang="en-US" altLang="zh-CN" dirty="0"/>
              <a:t>	</a:t>
            </a:r>
            <a:r>
              <a:rPr kumimoji="1" lang="zh-CN" altLang="en-US" dirty="0"/>
              <a:t>    </a:t>
            </a:r>
            <a:r>
              <a:rPr kumimoji="1" lang="en" altLang="zh-CN" dirty="0" err="1"/>
              <a:t>routing_table</a:t>
            </a:r>
            <a:r>
              <a:rPr kumimoji="1" lang="en" altLang="zh-CN" dirty="0"/>
              <a:t>[v] = </a:t>
            </a:r>
            <a:r>
              <a:rPr kumimoji="1" lang="en" altLang="zh-CN" dirty="0" err="1"/>
              <a:t>routing_table</a:t>
            </a:r>
            <a:r>
              <a:rPr kumimoji="1" lang="en" altLang="zh-CN" dirty="0"/>
              <a:t>[u]</a:t>
            </a:r>
          </a:p>
          <a:p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480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2" name="object 12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1" y="0"/>
                  </a:moveTo>
                  <a:lnTo>
                    <a:pt x="253246" y="0"/>
                  </a:lnTo>
                  <a:lnTo>
                    <a:pt x="206427" y="7162"/>
                  </a:lnTo>
                  <a:lnTo>
                    <a:pt x="161273" y="21488"/>
                  </a:lnTo>
                  <a:lnTo>
                    <a:pt x="118894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4" y="450478"/>
                  </a:lnTo>
                  <a:lnTo>
                    <a:pt x="161273" y="471967"/>
                  </a:lnTo>
                  <a:lnTo>
                    <a:pt x="206427" y="486293"/>
                  </a:lnTo>
                  <a:lnTo>
                    <a:pt x="253246" y="493455"/>
                  </a:lnTo>
                  <a:lnTo>
                    <a:pt x="300621" y="493455"/>
                  </a:lnTo>
                  <a:lnTo>
                    <a:pt x="347441" y="486293"/>
                  </a:lnTo>
                  <a:lnTo>
                    <a:pt x="392595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5" y="21488"/>
                  </a:lnTo>
                  <a:lnTo>
                    <a:pt x="347441" y="7162"/>
                  </a:lnTo>
                  <a:lnTo>
                    <a:pt x="300621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53" name="object 44">
            <a:extLst>
              <a:ext uri="{FF2B5EF4-FFF2-40B4-BE49-F238E27FC236}">
                <a16:creationId xmlns:a16="http://schemas.microsoft.com/office/drawing/2014/main" id="{5478ACB4-5789-E84F-AFF3-0C3576B3FE59}"/>
              </a:ext>
            </a:extLst>
          </p:cNvPr>
          <p:cNvGraphicFramePr>
            <a:graphicFrameLocks noGrp="1"/>
          </p:cNvGraphicFramePr>
          <p:nvPr/>
        </p:nvGraphicFramePr>
        <p:xfrm>
          <a:off x="325091" y="3767730"/>
          <a:ext cx="1366578" cy="1648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105">
                <a:tc gridSpan="5"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549275" algn="l"/>
                          <a:tab pos="894715" algn="l"/>
                          <a:tab pos="1931035" algn="l"/>
                          <a:tab pos="2276475" algn="l"/>
                        </a:tabLst>
                      </a:pP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dst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 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cost</a:t>
                      </a:r>
                      <a:endParaRPr sz="1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5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∞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686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∞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8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4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" name="object 46">
            <a:extLst>
              <a:ext uri="{FF2B5EF4-FFF2-40B4-BE49-F238E27FC236}">
                <a16:creationId xmlns:a16="http://schemas.microsoft.com/office/drawing/2014/main" id="{652B5B13-1AE5-1A4A-996E-A7B416723489}"/>
              </a:ext>
            </a:extLst>
          </p:cNvPr>
          <p:cNvSpPr txBox="1"/>
          <p:nvPr/>
        </p:nvSpPr>
        <p:spPr>
          <a:xfrm>
            <a:off x="547626" y="3646386"/>
            <a:ext cx="828910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defTabSz="415869">
              <a:spcBef>
                <a:spcPts val="57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8473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79391" y="1363460"/>
            <a:ext cx="2534962" cy="2231702"/>
            <a:chOff x="2593023" y="2369862"/>
            <a:chExt cx="5573395" cy="4906645"/>
          </a:xfrm>
        </p:grpSpPr>
        <p:sp>
          <p:nvSpPr>
            <p:cNvPr id="12" name="object 12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53" name="object 44">
            <a:extLst>
              <a:ext uri="{FF2B5EF4-FFF2-40B4-BE49-F238E27FC236}">
                <a16:creationId xmlns:a16="http://schemas.microsoft.com/office/drawing/2014/main" id="{ED8E6947-DA90-204B-A887-F2DFA0818AA7}"/>
              </a:ext>
            </a:extLst>
          </p:cNvPr>
          <p:cNvGraphicFramePr>
            <a:graphicFrameLocks noGrp="1"/>
          </p:cNvGraphicFramePr>
          <p:nvPr/>
        </p:nvGraphicFramePr>
        <p:xfrm>
          <a:off x="325091" y="3767730"/>
          <a:ext cx="1366578" cy="1648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105">
                <a:tc gridSpan="5"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549275" algn="l"/>
                          <a:tab pos="894715" algn="l"/>
                          <a:tab pos="1931035" algn="l"/>
                          <a:tab pos="2276475" algn="l"/>
                        </a:tabLst>
                      </a:pP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dst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 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cost</a:t>
                      </a:r>
                      <a:endParaRPr sz="1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5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∞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686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∞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8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4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" name="object 46">
            <a:extLst>
              <a:ext uri="{FF2B5EF4-FFF2-40B4-BE49-F238E27FC236}">
                <a16:creationId xmlns:a16="http://schemas.microsoft.com/office/drawing/2014/main" id="{4C1B9A84-74C6-7E4F-B072-B2393F6C7318}"/>
              </a:ext>
            </a:extLst>
          </p:cNvPr>
          <p:cNvSpPr txBox="1"/>
          <p:nvPr/>
        </p:nvSpPr>
        <p:spPr>
          <a:xfrm>
            <a:off x="547626" y="3646386"/>
            <a:ext cx="828910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defTabSz="415869">
              <a:spcBef>
                <a:spcPts val="57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2262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79391" y="1363460"/>
            <a:ext cx="2538428" cy="2231702"/>
            <a:chOff x="2593023" y="2369862"/>
            <a:chExt cx="5581015" cy="4906645"/>
          </a:xfrm>
        </p:grpSpPr>
        <p:sp>
          <p:nvSpPr>
            <p:cNvPr id="12" name="object 12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41883">
              <a:solidFill>
                <a:srgbClr val="FF006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53" name="object 44">
            <a:extLst>
              <a:ext uri="{FF2B5EF4-FFF2-40B4-BE49-F238E27FC236}">
                <a16:creationId xmlns:a16="http://schemas.microsoft.com/office/drawing/2014/main" id="{4A5F1B48-F1C0-6B4E-971F-610268DBCEF9}"/>
              </a:ext>
            </a:extLst>
          </p:cNvPr>
          <p:cNvGraphicFramePr>
            <a:graphicFrameLocks noGrp="1"/>
          </p:cNvGraphicFramePr>
          <p:nvPr/>
        </p:nvGraphicFramePr>
        <p:xfrm>
          <a:off x="325091" y="3767730"/>
          <a:ext cx="1366578" cy="1648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105">
                <a:tc gridSpan="5"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549275" algn="l"/>
                          <a:tab pos="894715" algn="l"/>
                          <a:tab pos="1931035" algn="l"/>
                          <a:tab pos="2276475" algn="l"/>
                        </a:tabLst>
                      </a:pP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dst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 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cost</a:t>
                      </a:r>
                      <a:endParaRPr sz="1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5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∞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686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∞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8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4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" name="object 46">
            <a:extLst>
              <a:ext uri="{FF2B5EF4-FFF2-40B4-BE49-F238E27FC236}">
                <a16:creationId xmlns:a16="http://schemas.microsoft.com/office/drawing/2014/main" id="{8C793339-5FDD-574E-A7BF-8188E475757E}"/>
              </a:ext>
            </a:extLst>
          </p:cNvPr>
          <p:cNvSpPr txBox="1"/>
          <p:nvPr/>
        </p:nvSpPr>
        <p:spPr>
          <a:xfrm>
            <a:off x="547626" y="3646386"/>
            <a:ext cx="828910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defTabSz="415869">
              <a:spcBef>
                <a:spcPts val="57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7135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79391" y="1363460"/>
            <a:ext cx="2538428" cy="2231702"/>
            <a:chOff x="2593023" y="2369862"/>
            <a:chExt cx="5581015" cy="4906645"/>
          </a:xfrm>
        </p:grpSpPr>
        <p:sp>
          <p:nvSpPr>
            <p:cNvPr id="12" name="object 12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41883">
              <a:solidFill>
                <a:srgbClr val="FF006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193084" y="4365223"/>
            <a:ext cx="1580994" cy="371108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marR="2310" indent="74510" defTabSz="415869">
              <a:lnSpc>
                <a:spcPct val="100400"/>
              </a:lnSpc>
              <a:spcBef>
                <a:spcPts val="57"/>
              </a:spcBef>
            </a:pPr>
            <a:r>
              <a:rPr sz="1182" spc="-34" dirty="0">
                <a:solidFill>
                  <a:srgbClr val="5E5E5E"/>
                </a:solidFill>
                <a:latin typeface="Arial"/>
                <a:cs typeface="Arial"/>
              </a:rPr>
              <a:t>F </a:t>
            </a:r>
            <a:r>
              <a:rPr sz="1182" spc="18" dirty="0">
                <a:solidFill>
                  <a:srgbClr val="5E5E5E"/>
                </a:solidFill>
                <a:latin typeface="Arial"/>
                <a:cs typeface="Arial"/>
              </a:rPr>
              <a:t>does </a:t>
            </a:r>
            <a:r>
              <a:rPr sz="1182" spc="30" dirty="0">
                <a:solidFill>
                  <a:srgbClr val="5E5E5E"/>
                </a:solidFill>
                <a:latin typeface="Arial"/>
                <a:cs typeface="Arial"/>
              </a:rPr>
              <a:t>not </a:t>
            </a:r>
            <a:r>
              <a:rPr sz="1182" spc="16" dirty="0">
                <a:solidFill>
                  <a:srgbClr val="5E5E5E"/>
                </a:solidFill>
                <a:latin typeface="Arial"/>
                <a:cs typeface="Arial"/>
              </a:rPr>
              <a:t>provide </a:t>
            </a:r>
            <a:r>
              <a:rPr sz="1182" spc="-11" dirty="0">
                <a:solidFill>
                  <a:srgbClr val="5E5E5E"/>
                </a:solidFill>
                <a:latin typeface="Arial"/>
                <a:cs typeface="Arial"/>
              </a:rPr>
              <a:t>A  </a:t>
            </a:r>
            <a:r>
              <a:rPr sz="1182" spc="30" dirty="0">
                <a:solidFill>
                  <a:srgbClr val="5E5E5E"/>
                </a:solidFill>
                <a:latin typeface="Arial"/>
                <a:cs typeface="Arial"/>
              </a:rPr>
              <a:t>with </a:t>
            </a:r>
            <a:r>
              <a:rPr sz="1182" spc="-14" dirty="0">
                <a:solidFill>
                  <a:srgbClr val="5E5E5E"/>
                </a:solidFill>
                <a:latin typeface="Arial"/>
                <a:cs typeface="Arial"/>
              </a:rPr>
              <a:t>a </a:t>
            </a:r>
            <a:r>
              <a:rPr sz="1182" spc="20" dirty="0">
                <a:solidFill>
                  <a:srgbClr val="5E5E5E"/>
                </a:solidFill>
                <a:latin typeface="Arial"/>
                <a:cs typeface="Arial"/>
              </a:rPr>
              <a:t>better </a:t>
            </a:r>
            <a:r>
              <a:rPr sz="1182" spc="11" dirty="0">
                <a:solidFill>
                  <a:srgbClr val="5E5E5E"/>
                </a:solidFill>
                <a:latin typeface="Arial"/>
                <a:cs typeface="Arial"/>
              </a:rPr>
              <a:t>route </a:t>
            </a:r>
            <a:r>
              <a:rPr sz="1182" spc="39" dirty="0">
                <a:solidFill>
                  <a:srgbClr val="5E5E5E"/>
                </a:solidFill>
                <a:latin typeface="Arial"/>
                <a:cs typeface="Arial"/>
              </a:rPr>
              <a:t>to</a:t>
            </a:r>
            <a:r>
              <a:rPr sz="1182" spc="-5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182" spc="-11" dirty="0">
                <a:solidFill>
                  <a:srgbClr val="5E5E5E"/>
                </a:solidFill>
                <a:latin typeface="Arial"/>
                <a:cs typeface="Arial"/>
              </a:rPr>
              <a:t>D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54" name="object 44">
            <a:extLst>
              <a:ext uri="{FF2B5EF4-FFF2-40B4-BE49-F238E27FC236}">
                <a16:creationId xmlns:a16="http://schemas.microsoft.com/office/drawing/2014/main" id="{97D04CB9-3F34-1840-BB51-4B942BE5241C}"/>
              </a:ext>
            </a:extLst>
          </p:cNvPr>
          <p:cNvGraphicFramePr>
            <a:graphicFrameLocks noGrp="1"/>
          </p:cNvGraphicFramePr>
          <p:nvPr/>
        </p:nvGraphicFramePr>
        <p:xfrm>
          <a:off x="325091" y="3767730"/>
          <a:ext cx="1366578" cy="1648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105">
                <a:tc gridSpan="5"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549275" algn="l"/>
                          <a:tab pos="894715" algn="l"/>
                          <a:tab pos="1931035" algn="l"/>
                          <a:tab pos="2276475" algn="l"/>
                        </a:tabLst>
                      </a:pP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dst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 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cost</a:t>
                      </a:r>
                      <a:endParaRPr sz="1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5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∞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686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∞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8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4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5" name="object 46">
            <a:extLst>
              <a:ext uri="{FF2B5EF4-FFF2-40B4-BE49-F238E27FC236}">
                <a16:creationId xmlns:a16="http://schemas.microsoft.com/office/drawing/2014/main" id="{3022F22C-0A24-FA49-B4AD-1E96E5562349}"/>
              </a:ext>
            </a:extLst>
          </p:cNvPr>
          <p:cNvSpPr txBox="1"/>
          <p:nvPr/>
        </p:nvSpPr>
        <p:spPr>
          <a:xfrm>
            <a:off x="547626" y="3646386"/>
            <a:ext cx="828910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defTabSz="415869">
              <a:spcBef>
                <a:spcPts val="57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8725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9391" y="1363460"/>
            <a:ext cx="2539872" cy="2231702"/>
            <a:chOff x="2593023" y="2369862"/>
            <a:chExt cx="5584190" cy="4906645"/>
          </a:xfrm>
        </p:grpSpPr>
        <p:sp>
          <p:nvSpPr>
            <p:cNvPr id="3" name="object 3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41883">
              <a:solidFill>
                <a:srgbClr val="FF006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11" name="object 11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53" name="object 44">
            <a:extLst>
              <a:ext uri="{FF2B5EF4-FFF2-40B4-BE49-F238E27FC236}">
                <a16:creationId xmlns:a16="http://schemas.microsoft.com/office/drawing/2014/main" id="{259C2840-262A-3D49-95D4-51AAC19D3BCA}"/>
              </a:ext>
            </a:extLst>
          </p:cNvPr>
          <p:cNvGraphicFramePr>
            <a:graphicFrameLocks noGrp="1"/>
          </p:cNvGraphicFramePr>
          <p:nvPr/>
        </p:nvGraphicFramePr>
        <p:xfrm>
          <a:off x="325091" y="3767730"/>
          <a:ext cx="1366578" cy="1648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105">
                <a:tc gridSpan="5"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549275" algn="l"/>
                          <a:tab pos="894715" algn="l"/>
                          <a:tab pos="1931035" algn="l"/>
                          <a:tab pos="2276475" algn="l"/>
                        </a:tabLst>
                      </a:pP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dst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 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cost</a:t>
                      </a:r>
                      <a:endParaRPr sz="1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5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∞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686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∞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8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4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" name="object 46">
            <a:extLst>
              <a:ext uri="{FF2B5EF4-FFF2-40B4-BE49-F238E27FC236}">
                <a16:creationId xmlns:a16="http://schemas.microsoft.com/office/drawing/2014/main" id="{5298A0A0-8094-3C49-BC76-AC325AE5BB28}"/>
              </a:ext>
            </a:extLst>
          </p:cNvPr>
          <p:cNvSpPr txBox="1"/>
          <p:nvPr/>
        </p:nvSpPr>
        <p:spPr>
          <a:xfrm>
            <a:off x="547626" y="3646386"/>
            <a:ext cx="828910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defTabSz="415869">
              <a:spcBef>
                <a:spcPts val="57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8323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9391" y="1363460"/>
            <a:ext cx="2539872" cy="2231702"/>
            <a:chOff x="2593023" y="2369862"/>
            <a:chExt cx="5584190" cy="4906645"/>
          </a:xfrm>
        </p:grpSpPr>
        <p:sp>
          <p:nvSpPr>
            <p:cNvPr id="3" name="object 3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41883">
              <a:solidFill>
                <a:srgbClr val="FF006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11" name="object 11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691669" y="4971973"/>
            <a:ext cx="3020466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27" dirty="0">
                <a:solidFill>
                  <a:schemeClr val="accent1"/>
                </a:solidFill>
                <a:latin typeface="Arial"/>
                <a:cs typeface="Arial"/>
              </a:rPr>
              <a:t>=</a:t>
            </a:r>
            <a:r>
              <a:rPr sz="1182" spc="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182" spc="14" dirty="0">
                <a:solidFill>
                  <a:srgbClr val="5E5E5E"/>
                </a:solidFill>
                <a:latin typeface="Arial"/>
                <a:cs typeface="Arial"/>
              </a:rPr>
              <a:t>the </a:t>
            </a:r>
            <a:r>
              <a:rPr sz="1182" spc="34" dirty="0">
                <a:solidFill>
                  <a:srgbClr val="5E5E5E"/>
                </a:solidFill>
                <a:latin typeface="Arial"/>
                <a:cs typeface="Arial"/>
              </a:rPr>
              <a:t>cost </a:t>
            </a:r>
            <a:r>
              <a:rPr sz="1182" spc="18" dirty="0">
                <a:solidFill>
                  <a:srgbClr val="5E5E5E"/>
                </a:solidFill>
                <a:latin typeface="Arial"/>
                <a:cs typeface="Arial"/>
              </a:rPr>
              <a:t>from </a:t>
            </a:r>
            <a:r>
              <a:rPr sz="1182" spc="-11" dirty="0">
                <a:solidFill>
                  <a:srgbClr val="5E5E5E"/>
                </a:solidFill>
                <a:latin typeface="Arial"/>
                <a:cs typeface="Arial"/>
              </a:rPr>
              <a:t>A </a:t>
            </a:r>
            <a:r>
              <a:rPr sz="1182" spc="39" dirty="0">
                <a:solidFill>
                  <a:srgbClr val="5E5E5E"/>
                </a:solidFill>
                <a:latin typeface="Arial"/>
                <a:cs typeface="Arial"/>
              </a:rPr>
              <a:t>to </a:t>
            </a:r>
            <a:r>
              <a:rPr sz="1182" spc="-34" dirty="0">
                <a:solidFill>
                  <a:srgbClr val="5E5E5E"/>
                </a:solidFill>
                <a:latin typeface="Arial"/>
                <a:cs typeface="Arial"/>
              </a:rPr>
              <a:t>F </a:t>
            </a:r>
            <a:r>
              <a:rPr sz="1182" b="1" spc="27" dirty="0">
                <a:solidFill>
                  <a:schemeClr val="accent1"/>
                </a:solidFill>
                <a:latin typeface="Arial"/>
                <a:cs typeface="Arial"/>
              </a:rPr>
              <a:t>+</a:t>
            </a:r>
            <a:r>
              <a:rPr sz="1182" spc="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182" spc="14" dirty="0">
                <a:solidFill>
                  <a:srgbClr val="5E5E5E"/>
                </a:solidFill>
                <a:latin typeface="Arial"/>
                <a:cs typeface="Arial"/>
              </a:rPr>
              <a:t>the </a:t>
            </a:r>
            <a:r>
              <a:rPr sz="1182" spc="34" dirty="0">
                <a:solidFill>
                  <a:srgbClr val="5E5E5E"/>
                </a:solidFill>
                <a:latin typeface="Arial"/>
                <a:cs typeface="Arial"/>
              </a:rPr>
              <a:t>cost </a:t>
            </a:r>
            <a:r>
              <a:rPr sz="1182" spc="18" dirty="0">
                <a:solidFill>
                  <a:srgbClr val="5E5E5E"/>
                </a:solidFill>
                <a:latin typeface="Arial"/>
                <a:cs typeface="Arial"/>
              </a:rPr>
              <a:t>from </a:t>
            </a:r>
            <a:r>
              <a:rPr sz="1182" spc="-34" dirty="0">
                <a:solidFill>
                  <a:srgbClr val="5E5E5E"/>
                </a:solidFill>
                <a:latin typeface="Arial"/>
                <a:cs typeface="Arial"/>
              </a:rPr>
              <a:t>F </a:t>
            </a:r>
            <a:r>
              <a:rPr sz="1182" spc="39" dirty="0">
                <a:solidFill>
                  <a:srgbClr val="5E5E5E"/>
                </a:solidFill>
                <a:latin typeface="Arial"/>
                <a:cs typeface="Arial"/>
              </a:rPr>
              <a:t>to</a:t>
            </a:r>
            <a:r>
              <a:rPr sz="1182" spc="-86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182" spc="-57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endParaRPr sz="1182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54" name="object 44">
            <a:extLst>
              <a:ext uri="{FF2B5EF4-FFF2-40B4-BE49-F238E27FC236}">
                <a16:creationId xmlns:a16="http://schemas.microsoft.com/office/drawing/2014/main" id="{6128BE21-606F-FE45-B658-DAC734731D58}"/>
              </a:ext>
            </a:extLst>
          </p:cNvPr>
          <p:cNvGraphicFramePr>
            <a:graphicFrameLocks noGrp="1"/>
          </p:cNvGraphicFramePr>
          <p:nvPr/>
        </p:nvGraphicFramePr>
        <p:xfrm>
          <a:off x="325091" y="3767730"/>
          <a:ext cx="1366578" cy="1648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105">
                <a:tc gridSpan="5"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549275" algn="l"/>
                          <a:tab pos="894715" algn="l"/>
                          <a:tab pos="1931035" algn="l"/>
                          <a:tab pos="2276475" algn="l"/>
                        </a:tabLst>
                      </a:pP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dst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 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cost</a:t>
                      </a:r>
                      <a:endParaRPr sz="1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5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∞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686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8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4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5" name="object 46">
            <a:extLst>
              <a:ext uri="{FF2B5EF4-FFF2-40B4-BE49-F238E27FC236}">
                <a16:creationId xmlns:a16="http://schemas.microsoft.com/office/drawing/2014/main" id="{F807731D-5CEC-6B41-BA72-5CC8B0C09616}"/>
              </a:ext>
            </a:extLst>
          </p:cNvPr>
          <p:cNvSpPr txBox="1"/>
          <p:nvPr/>
        </p:nvSpPr>
        <p:spPr>
          <a:xfrm>
            <a:off x="547626" y="3646386"/>
            <a:ext cx="828910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defTabSz="415869">
              <a:spcBef>
                <a:spcPts val="57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71118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9391" y="1363460"/>
            <a:ext cx="2534962" cy="2231702"/>
            <a:chOff x="2593023" y="2369862"/>
            <a:chExt cx="5573395" cy="4906645"/>
          </a:xfrm>
        </p:grpSpPr>
        <p:sp>
          <p:nvSpPr>
            <p:cNvPr id="3" name="object 3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11" name="object 11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53" name="object 44">
            <a:extLst>
              <a:ext uri="{FF2B5EF4-FFF2-40B4-BE49-F238E27FC236}">
                <a16:creationId xmlns:a16="http://schemas.microsoft.com/office/drawing/2014/main" id="{3ADD5A83-9774-574E-AD24-47FCC9C1463D}"/>
              </a:ext>
            </a:extLst>
          </p:cNvPr>
          <p:cNvGraphicFramePr>
            <a:graphicFrameLocks noGrp="1"/>
          </p:cNvGraphicFramePr>
          <p:nvPr/>
        </p:nvGraphicFramePr>
        <p:xfrm>
          <a:off x="325091" y="3767730"/>
          <a:ext cx="1366578" cy="1648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105">
                <a:tc gridSpan="5"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549275" algn="l"/>
                          <a:tab pos="894715" algn="l"/>
                          <a:tab pos="1931035" algn="l"/>
                          <a:tab pos="2276475" algn="l"/>
                        </a:tabLst>
                      </a:pP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dst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 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cost</a:t>
                      </a:r>
                      <a:endParaRPr sz="1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5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∞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-5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686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8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4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" name="object 46">
            <a:extLst>
              <a:ext uri="{FF2B5EF4-FFF2-40B4-BE49-F238E27FC236}">
                <a16:creationId xmlns:a16="http://schemas.microsoft.com/office/drawing/2014/main" id="{0B8DC07F-ADB5-3749-938D-8A213B64DAD1}"/>
              </a:ext>
            </a:extLst>
          </p:cNvPr>
          <p:cNvSpPr txBox="1"/>
          <p:nvPr/>
        </p:nvSpPr>
        <p:spPr>
          <a:xfrm>
            <a:off x="547626" y="3646386"/>
            <a:ext cx="828910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defTabSz="415869">
              <a:spcBef>
                <a:spcPts val="57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5272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7800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9391" y="1363460"/>
            <a:ext cx="2534962" cy="2231702"/>
            <a:chOff x="2593023" y="2369862"/>
            <a:chExt cx="5573395" cy="4906645"/>
          </a:xfrm>
        </p:grpSpPr>
        <p:sp>
          <p:nvSpPr>
            <p:cNvPr id="3" name="object 3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11" name="object 11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53" name="object 44">
            <a:extLst>
              <a:ext uri="{FF2B5EF4-FFF2-40B4-BE49-F238E27FC236}">
                <a16:creationId xmlns:a16="http://schemas.microsoft.com/office/drawing/2014/main" id="{4E1603AA-04A6-9A46-BB05-8446E37E8C9B}"/>
              </a:ext>
            </a:extLst>
          </p:cNvPr>
          <p:cNvGraphicFramePr>
            <a:graphicFrameLocks noGrp="1"/>
          </p:cNvGraphicFramePr>
          <p:nvPr/>
        </p:nvGraphicFramePr>
        <p:xfrm>
          <a:off x="325091" y="3767730"/>
          <a:ext cx="1366578" cy="1648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105">
                <a:tc gridSpan="5"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549275" algn="l"/>
                          <a:tab pos="894715" algn="l"/>
                          <a:tab pos="1931035" algn="l"/>
                          <a:tab pos="2276475" algn="l"/>
                        </a:tabLst>
                      </a:pP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dst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 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cost</a:t>
                      </a:r>
                      <a:endParaRPr sz="1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5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∞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-5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686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8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4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" name="object 46">
            <a:extLst>
              <a:ext uri="{FF2B5EF4-FFF2-40B4-BE49-F238E27FC236}">
                <a16:creationId xmlns:a16="http://schemas.microsoft.com/office/drawing/2014/main" id="{1621CC38-80F7-D044-BAFB-AE5E877F6557}"/>
              </a:ext>
            </a:extLst>
          </p:cNvPr>
          <p:cNvSpPr txBox="1"/>
          <p:nvPr/>
        </p:nvSpPr>
        <p:spPr>
          <a:xfrm>
            <a:off x="547626" y="3646386"/>
            <a:ext cx="828910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defTabSz="415869">
              <a:spcBef>
                <a:spcPts val="57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8480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9391" y="1363460"/>
            <a:ext cx="2534962" cy="2231702"/>
            <a:chOff x="2593023" y="2369862"/>
            <a:chExt cx="5573395" cy="4906645"/>
          </a:xfrm>
        </p:grpSpPr>
        <p:sp>
          <p:nvSpPr>
            <p:cNvPr id="3" name="object 3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11" name="object 11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1147" y="1358744"/>
            <a:ext cx="1824468" cy="1222281"/>
            <a:chOff x="4421730" y="2359494"/>
            <a:chExt cx="4011295" cy="268732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3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FF006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53" name="object 44">
            <a:extLst>
              <a:ext uri="{FF2B5EF4-FFF2-40B4-BE49-F238E27FC236}">
                <a16:creationId xmlns:a16="http://schemas.microsoft.com/office/drawing/2014/main" id="{30D1EEED-E3FC-914D-B9EE-1A8539B9DFF4}"/>
              </a:ext>
            </a:extLst>
          </p:cNvPr>
          <p:cNvGraphicFramePr>
            <a:graphicFrameLocks noGrp="1"/>
          </p:cNvGraphicFramePr>
          <p:nvPr/>
        </p:nvGraphicFramePr>
        <p:xfrm>
          <a:off x="325091" y="3767730"/>
          <a:ext cx="1366578" cy="1648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105">
                <a:tc gridSpan="5"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549275" algn="l"/>
                          <a:tab pos="894715" algn="l"/>
                          <a:tab pos="1931035" algn="l"/>
                          <a:tab pos="2276475" algn="l"/>
                        </a:tabLst>
                      </a:pP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dst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 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cost</a:t>
                      </a:r>
                      <a:endParaRPr sz="1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5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∞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-5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686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8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4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" name="object 46">
            <a:extLst>
              <a:ext uri="{FF2B5EF4-FFF2-40B4-BE49-F238E27FC236}">
                <a16:creationId xmlns:a16="http://schemas.microsoft.com/office/drawing/2014/main" id="{2F4C2BEF-747C-BC4F-B3B4-EA70EF610557}"/>
              </a:ext>
            </a:extLst>
          </p:cNvPr>
          <p:cNvSpPr txBox="1"/>
          <p:nvPr/>
        </p:nvSpPr>
        <p:spPr>
          <a:xfrm>
            <a:off x="547626" y="3646386"/>
            <a:ext cx="828910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defTabSz="415869">
              <a:spcBef>
                <a:spcPts val="57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6426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9391" y="1363460"/>
            <a:ext cx="2534962" cy="2231702"/>
            <a:chOff x="2593023" y="2369862"/>
            <a:chExt cx="5573395" cy="4906645"/>
          </a:xfrm>
        </p:grpSpPr>
        <p:sp>
          <p:nvSpPr>
            <p:cNvPr id="3" name="object 3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11" name="object 11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1147" y="1358744"/>
            <a:ext cx="1824468" cy="1222281"/>
            <a:chOff x="4421730" y="2359494"/>
            <a:chExt cx="4011295" cy="268732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3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FF006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53" name="object 44">
            <a:extLst>
              <a:ext uri="{FF2B5EF4-FFF2-40B4-BE49-F238E27FC236}">
                <a16:creationId xmlns:a16="http://schemas.microsoft.com/office/drawing/2014/main" id="{9415A313-3FD2-724E-B9C3-D348336C8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719152"/>
              </p:ext>
            </p:extLst>
          </p:nvPr>
        </p:nvGraphicFramePr>
        <p:xfrm>
          <a:off x="325091" y="3767730"/>
          <a:ext cx="1366578" cy="1648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105">
                <a:tc gridSpan="5"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549275" algn="l"/>
                          <a:tab pos="894715" algn="l"/>
                          <a:tab pos="1931035" algn="l"/>
                          <a:tab pos="2276475" algn="l"/>
                        </a:tabLst>
                      </a:pP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dst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 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cost</a:t>
                      </a:r>
                      <a:endParaRPr sz="1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5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170815" algn="r">
                        <a:lnSpc>
                          <a:spcPts val="2535"/>
                        </a:lnSpc>
                      </a:pPr>
                      <a:r>
                        <a:rPr lang="en-US" altLang="zh-CN" sz="1100" b="1" dirty="0">
                          <a:solidFill>
                            <a:srgbClr val="5E5E5E"/>
                          </a:solidFill>
                          <a:highlight>
                            <a:srgbClr val="FFFF00"/>
                          </a:highlight>
                          <a:latin typeface="Arial"/>
                          <a:ea typeface="+mn-ea"/>
                          <a:cs typeface="Arial"/>
                        </a:rPr>
                        <a:t>3</a:t>
                      </a:r>
                      <a:endParaRPr sz="1100" b="1" dirty="0">
                        <a:solidFill>
                          <a:srgbClr val="5E5E5E"/>
                        </a:solidFill>
                        <a:highlight>
                          <a:srgbClr val="FFFF00"/>
                        </a:highlight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∞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-5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686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8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4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" name="object 46">
            <a:extLst>
              <a:ext uri="{FF2B5EF4-FFF2-40B4-BE49-F238E27FC236}">
                <a16:creationId xmlns:a16="http://schemas.microsoft.com/office/drawing/2014/main" id="{DF341A7D-A223-0149-881F-3FD79FEFB65D}"/>
              </a:ext>
            </a:extLst>
          </p:cNvPr>
          <p:cNvSpPr txBox="1"/>
          <p:nvPr/>
        </p:nvSpPr>
        <p:spPr>
          <a:xfrm>
            <a:off x="547626" y="3646386"/>
            <a:ext cx="828910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defTabSz="415869">
              <a:spcBef>
                <a:spcPts val="57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8838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9391" y="1363460"/>
            <a:ext cx="2534962" cy="2231702"/>
            <a:chOff x="2593023" y="2369862"/>
            <a:chExt cx="5573395" cy="4906645"/>
          </a:xfrm>
        </p:grpSpPr>
        <p:sp>
          <p:nvSpPr>
            <p:cNvPr id="3" name="object 3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11" name="object 11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41883">
              <a:solidFill>
                <a:srgbClr val="FF006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53" name="object 44">
            <a:extLst>
              <a:ext uri="{FF2B5EF4-FFF2-40B4-BE49-F238E27FC236}">
                <a16:creationId xmlns:a16="http://schemas.microsoft.com/office/drawing/2014/main" id="{9BC942D9-3FED-E649-BA8E-E93454BE8EE8}"/>
              </a:ext>
            </a:extLst>
          </p:cNvPr>
          <p:cNvGraphicFramePr>
            <a:graphicFrameLocks noGrp="1"/>
          </p:cNvGraphicFramePr>
          <p:nvPr/>
        </p:nvGraphicFramePr>
        <p:xfrm>
          <a:off x="325091" y="3767730"/>
          <a:ext cx="1366578" cy="1648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105">
                <a:tc gridSpan="5"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549275" algn="l"/>
                          <a:tab pos="894715" algn="l"/>
                          <a:tab pos="1931035" algn="l"/>
                          <a:tab pos="2276475" algn="l"/>
                        </a:tabLst>
                      </a:pP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dst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 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cost</a:t>
                      </a:r>
                      <a:endParaRPr sz="1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5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ea typeface="+mn-ea"/>
                          <a:cs typeface="Arial"/>
                        </a:rPr>
                        <a:t>3</a:t>
                      </a:r>
                      <a:endParaRPr sz="1100" dirty="0">
                        <a:solidFill>
                          <a:srgbClr val="5E5E5E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∞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-5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686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8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4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" name="object 46">
            <a:extLst>
              <a:ext uri="{FF2B5EF4-FFF2-40B4-BE49-F238E27FC236}">
                <a16:creationId xmlns:a16="http://schemas.microsoft.com/office/drawing/2014/main" id="{3A3B812A-ED2F-CC4C-B0A9-35C9CBD11002}"/>
              </a:ext>
            </a:extLst>
          </p:cNvPr>
          <p:cNvSpPr txBox="1"/>
          <p:nvPr/>
        </p:nvSpPr>
        <p:spPr>
          <a:xfrm>
            <a:off x="547626" y="3646386"/>
            <a:ext cx="828910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defTabSz="415869">
              <a:spcBef>
                <a:spcPts val="57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114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9391" y="1363460"/>
            <a:ext cx="2534962" cy="2231702"/>
            <a:chOff x="2593023" y="2369862"/>
            <a:chExt cx="5573395" cy="4906645"/>
          </a:xfrm>
        </p:grpSpPr>
        <p:sp>
          <p:nvSpPr>
            <p:cNvPr id="3" name="object 3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11" name="object 11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41883">
              <a:solidFill>
                <a:srgbClr val="FF006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53" name="object 44">
            <a:extLst>
              <a:ext uri="{FF2B5EF4-FFF2-40B4-BE49-F238E27FC236}">
                <a16:creationId xmlns:a16="http://schemas.microsoft.com/office/drawing/2014/main" id="{1EBC810D-E30D-2C4E-9BF3-F5F60D52F48D}"/>
              </a:ext>
            </a:extLst>
          </p:cNvPr>
          <p:cNvGraphicFramePr>
            <a:graphicFrameLocks noGrp="1"/>
          </p:cNvGraphicFramePr>
          <p:nvPr/>
        </p:nvGraphicFramePr>
        <p:xfrm>
          <a:off x="325091" y="3767730"/>
          <a:ext cx="1366578" cy="1648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105">
                <a:tc gridSpan="5"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549275" algn="l"/>
                          <a:tab pos="894715" algn="l"/>
                          <a:tab pos="1931035" algn="l"/>
                          <a:tab pos="2276475" algn="l"/>
                        </a:tabLst>
                      </a:pP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dst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 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cost</a:t>
                      </a:r>
                      <a:endParaRPr sz="1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5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ea typeface="+mn-ea"/>
                          <a:cs typeface="Arial"/>
                        </a:rPr>
                        <a:t>3</a:t>
                      </a:r>
                      <a:endParaRPr sz="1100" dirty="0">
                        <a:solidFill>
                          <a:srgbClr val="5E5E5E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-5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686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8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4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" name="object 46">
            <a:extLst>
              <a:ext uri="{FF2B5EF4-FFF2-40B4-BE49-F238E27FC236}">
                <a16:creationId xmlns:a16="http://schemas.microsoft.com/office/drawing/2014/main" id="{7AC8734E-7118-9744-A1C4-1005B8B6426A}"/>
              </a:ext>
            </a:extLst>
          </p:cNvPr>
          <p:cNvSpPr txBox="1"/>
          <p:nvPr/>
        </p:nvSpPr>
        <p:spPr>
          <a:xfrm>
            <a:off x="547626" y="3646386"/>
            <a:ext cx="828910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defTabSz="415869">
              <a:spcBef>
                <a:spcPts val="57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4304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9392" y="1363460"/>
            <a:ext cx="2539583" cy="2231702"/>
            <a:chOff x="2593023" y="2369862"/>
            <a:chExt cx="5583555" cy="4906645"/>
          </a:xfrm>
        </p:grpSpPr>
        <p:sp>
          <p:nvSpPr>
            <p:cNvPr id="3" name="object 3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41883">
              <a:solidFill>
                <a:srgbClr val="FF006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11" name="object 11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53" name="object 44">
            <a:extLst>
              <a:ext uri="{FF2B5EF4-FFF2-40B4-BE49-F238E27FC236}">
                <a16:creationId xmlns:a16="http://schemas.microsoft.com/office/drawing/2014/main" id="{3AFAB7B7-464E-2944-A309-7588BEC97B9D}"/>
              </a:ext>
            </a:extLst>
          </p:cNvPr>
          <p:cNvGraphicFramePr>
            <a:graphicFrameLocks noGrp="1"/>
          </p:cNvGraphicFramePr>
          <p:nvPr/>
        </p:nvGraphicFramePr>
        <p:xfrm>
          <a:off x="325091" y="3767730"/>
          <a:ext cx="1366578" cy="1648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105">
                <a:tc gridSpan="5"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549275" algn="l"/>
                          <a:tab pos="894715" algn="l"/>
                          <a:tab pos="1931035" algn="l"/>
                          <a:tab pos="2276475" algn="l"/>
                        </a:tabLst>
                      </a:pP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dst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 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cost</a:t>
                      </a:r>
                      <a:endParaRPr sz="1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5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ea typeface="+mn-ea"/>
                          <a:cs typeface="Arial"/>
                        </a:rPr>
                        <a:t>3</a:t>
                      </a:r>
                      <a:endParaRPr sz="1100" dirty="0">
                        <a:solidFill>
                          <a:srgbClr val="5E5E5E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-5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686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8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4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" name="object 46">
            <a:extLst>
              <a:ext uri="{FF2B5EF4-FFF2-40B4-BE49-F238E27FC236}">
                <a16:creationId xmlns:a16="http://schemas.microsoft.com/office/drawing/2014/main" id="{E5427AD0-905B-544C-A0C4-11F1E7C870B1}"/>
              </a:ext>
            </a:extLst>
          </p:cNvPr>
          <p:cNvSpPr txBox="1"/>
          <p:nvPr/>
        </p:nvSpPr>
        <p:spPr>
          <a:xfrm>
            <a:off x="547626" y="3646386"/>
            <a:ext cx="828910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defTabSz="415869">
              <a:spcBef>
                <a:spcPts val="57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12864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9392" y="1363460"/>
            <a:ext cx="2539583" cy="2231702"/>
            <a:chOff x="2593023" y="2369862"/>
            <a:chExt cx="5583555" cy="4906645"/>
          </a:xfrm>
        </p:grpSpPr>
        <p:sp>
          <p:nvSpPr>
            <p:cNvPr id="3" name="object 3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41883">
              <a:solidFill>
                <a:srgbClr val="FF006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11" name="object 11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53" name="object 44">
            <a:extLst>
              <a:ext uri="{FF2B5EF4-FFF2-40B4-BE49-F238E27FC236}">
                <a16:creationId xmlns:a16="http://schemas.microsoft.com/office/drawing/2014/main" id="{65C68A1E-278A-EF44-AD94-AE899286B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246294"/>
              </p:ext>
            </p:extLst>
          </p:nvPr>
        </p:nvGraphicFramePr>
        <p:xfrm>
          <a:off x="325091" y="3767730"/>
          <a:ext cx="1366578" cy="1648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105">
                <a:tc gridSpan="5"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549275" algn="l"/>
                          <a:tab pos="894715" algn="l"/>
                          <a:tab pos="1931035" algn="l"/>
                          <a:tab pos="2276475" algn="l"/>
                        </a:tabLst>
                      </a:pP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dst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 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cost</a:t>
                      </a:r>
                      <a:endParaRPr sz="1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5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ea typeface="+mn-ea"/>
                          <a:cs typeface="Arial"/>
                        </a:rPr>
                        <a:t>3</a:t>
                      </a:r>
                      <a:endParaRPr sz="1100" dirty="0">
                        <a:solidFill>
                          <a:srgbClr val="5E5E5E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-5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686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A-D</a:t>
                      </a:r>
                      <a:endParaRPr sz="1100" dirty="0">
                        <a:highlight>
                          <a:srgbClr val="FFFF00"/>
                        </a:highlight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5</a:t>
                      </a:r>
                      <a:endParaRPr sz="1100" dirty="0">
                        <a:highlight>
                          <a:srgbClr val="FFFF00"/>
                        </a:highlight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8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4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" name="object 46">
            <a:extLst>
              <a:ext uri="{FF2B5EF4-FFF2-40B4-BE49-F238E27FC236}">
                <a16:creationId xmlns:a16="http://schemas.microsoft.com/office/drawing/2014/main" id="{00B80699-6C1C-1942-B863-4EC92F9EDB76}"/>
              </a:ext>
            </a:extLst>
          </p:cNvPr>
          <p:cNvSpPr txBox="1"/>
          <p:nvPr/>
        </p:nvSpPr>
        <p:spPr>
          <a:xfrm>
            <a:off x="547626" y="3646386"/>
            <a:ext cx="828910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defTabSz="415869">
              <a:spcBef>
                <a:spcPts val="57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77962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9391" y="1363460"/>
            <a:ext cx="2534962" cy="2231702"/>
            <a:chOff x="2593023" y="2369862"/>
            <a:chExt cx="5573395" cy="4906645"/>
          </a:xfrm>
        </p:grpSpPr>
        <p:sp>
          <p:nvSpPr>
            <p:cNvPr id="3" name="object 3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spc="2" dirty="0"/>
              <a:t>link-state routing: </a:t>
            </a:r>
            <a:r>
              <a:rPr sz="1342" spc="9" dirty="0"/>
              <a:t>disseminate </a:t>
            </a:r>
            <a:r>
              <a:rPr sz="1342" spc="2" dirty="0"/>
              <a:t>full </a:t>
            </a:r>
            <a:r>
              <a:rPr sz="1342" spc="20" dirty="0"/>
              <a:t>topology </a:t>
            </a:r>
            <a:r>
              <a:rPr sz="1342" spc="5" dirty="0"/>
              <a:t>information  </a:t>
            </a:r>
            <a:r>
              <a:rPr sz="1342" spc="2" dirty="0"/>
              <a:t>so that </a:t>
            </a:r>
            <a:r>
              <a:rPr sz="1342" spc="18" dirty="0"/>
              <a:t>nodes </a:t>
            </a:r>
            <a:r>
              <a:rPr sz="1342" spc="27" dirty="0"/>
              <a:t>can </a:t>
            </a:r>
            <a:r>
              <a:rPr sz="1342" spc="2" dirty="0"/>
              <a:t>run a </a:t>
            </a:r>
            <a:r>
              <a:rPr sz="1342" spc="9" dirty="0"/>
              <a:t>shortest-path</a:t>
            </a:r>
            <a:r>
              <a:rPr sz="1342" spc="-34" dirty="0"/>
              <a:t> </a:t>
            </a:r>
            <a:r>
              <a:rPr sz="1342" spc="11" dirty="0"/>
              <a:t>algorithm</a:t>
            </a:r>
            <a:endParaRPr sz="1342" dirty="0"/>
          </a:p>
        </p:txBody>
      </p:sp>
      <p:sp>
        <p:nvSpPr>
          <p:cNvPr id="11" name="object 11"/>
          <p:cNvSpPr txBox="1"/>
          <p:nvPr/>
        </p:nvSpPr>
        <p:spPr>
          <a:xfrm>
            <a:off x="5679982" y="900094"/>
            <a:ext cx="2725293" cy="1857419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R="1294104" algn="ctr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299880" algn="ctr" defTabSz="415869">
              <a:lnSpc>
                <a:spcPct val="101600"/>
              </a:lnSpc>
              <a:spcBef>
                <a:spcPts val="862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defTabSz="415869"/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>
              <a:spcBef>
                <a:spcPts val="901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6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23970" marR="1318363" algn="ctr" defTabSz="415869">
              <a:lnSpc>
                <a:spcPct val="101600"/>
              </a:lnSpc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1" name="object 31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174248" y="4365223"/>
            <a:ext cx="2416835" cy="371108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marR="2310" indent="201870" defTabSz="415869">
              <a:lnSpc>
                <a:spcPct val="100400"/>
              </a:lnSpc>
              <a:spcBef>
                <a:spcPts val="57"/>
              </a:spcBef>
            </a:pPr>
            <a:r>
              <a:rPr sz="1182" spc="20" dirty="0">
                <a:solidFill>
                  <a:srgbClr val="5E5E5E"/>
                </a:solidFill>
                <a:latin typeface="Arial"/>
                <a:cs typeface="Arial"/>
              </a:rPr>
              <a:t>we </a:t>
            </a:r>
            <a:r>
              <a:rPr sz="1182" spc="36" dirty="0">
                <a:solidFill>
                  <a:srgbClr val="5E5E5E"/>
                </a:solidFill>
                <a:latin typeface="Arial"/>
                <a:cs typeface="Arial"/>
              </a:rPr>
              <a:t>don’t </a:t>
            </a:r>
            <a:r>
              <a:rPr sz="1182" spc="9" dirty="0">
                <a:solidFill>
                  <a:srgbClr val="5E5E5E"/>
                </a:solidFill>
                <a:latin typeface="Arial"/>
                <a:cs typeface="Arial"/>
              </a:rPr>
              <a:t>need </a:t>
            </a:r>
            <a:r>
              <a:rPr sz="1182" spc="39" dirty="0">
                <a:solidFill>
                  <a:srgbClr val="5E5E5E"/>
                </a:solidFill>
                <a:latin typeface="Arial"/>
                <a:cs typeface="Arial"/>
              </a:rPr>
              <a:t>to </a:t>
            </a:r>
            <a:r>
              <a:rPr sz="1182" spc="43" dirty="0">
                <a:solidFill>
                  <a:srgbClr val="5E5E5E"/>
                </a:solidFill>
                <a:latin typeface="Arial"/>
                <a:cs typeface="Arial"/>
              </a:rPr>
              <a:t>“visit” </a:t>
            </a:r>
            <a:r>
              <a:rPr sz="1182" spc="-16" dirty="0">
                <a:solidFill>
                  <a:srgbClr val="5E5E5E"/>
                </a:solidFill>
                <a:latin typeface="Arial"/>
                <a:cs typeface="Arial"/>
              </a:rPr>
              <a:t>F; </a:t>
            </a:r>
            <a:r>
              <a:rPr sz="1182" spc="20" dirty="0">
                <a:solidFill>
                  <a:srgbClr val="5E5E5E"/>
                </a:solidFill>
                <a:latin typeface="Arial"/>
                <a:cs typeface="Arial"/>
              </a:rPr>
              <a:t>we  </a:t>
            </a:r>
            <a:r>
              <a:rPr sz="1182" dirty="0">
                <a:solidFill>
                  <a:srgbClr val="5E5E5E"/>
                </a:solidFill>
                <a:latin typeface="Arial"/>
                <a:cs typeface="Arial"/>
              </a:rPr>
              <a:t>already </a:t>
            </a:r>
            <a:r>
              <a:rPr sz="1182" spc="32" dirty="0">
                <a:solidFill>
                  <a:srgbClr val="5E5E5E"/>
                </a:solidFill>
                <a:latin typeface="Arial"/>
                <a:cs typeface="Arial"/>
              </a:rPr>
              <a:t>know </a:t>
            </a:r>
            <a:r>
              <a:rPr sz="1182" spc="14" dirty="0">
                <a:solidFill>
                  <a:srgbClr val="5E5E5E"/>
                </a:solidFill>
                <a:latin typeface="Arial"/>
                <a:cs typeface="Arial"/>
              </a:rPr>
              <a:t>the </a:t>
            </a:r>
            <a:r>
              <a:rPr sz="1182" spc="18" dirty="0">
                <a:solidFill>
                  <a:srgbClr val="5E5E5E"/>
                </a:solidFill>
                <a:latin typeface="Arial"/>
                <a:cs typeface="Arial"/>
              </a:rPr>
              <a:t>shortest </a:t>
            </a:r>
            <a:r>
              <a:rPr sz="1182" spc="23" dirty="0">
                <a:solidFill>
                  <a:srgbClr val="5E5E5E"/>
                </a:solidFill>
                <a:latin typeface="Arial"/>
                <a:cs typeface="Arial"/>
              </a:rPr>
              <a:t>path </a:t>
            </a:r>
            <a:r>
              <a:rPr sz="1182" spc="39" dirty="0">
                <a:solidFill>
                  <a:srgbClr val="5E5E5E"/>
                </a:solidFill>
                <a:latin typeface="Arial"/>
                <a:cs typeface="Arial"/>
              </a:rPr>
              <a:t>to</a:t>
            </a:r>
            <a:r>
              <a:rPr sz="1182" spc="-73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182" spc="25" dirty="0">
                <a:solidFill>
                  <a:srgbClr val="5E5E5E"/>
                </a:solidFill>
                <a:latin typeface="Arial"/>
                <a:cs typeface="Arial"/>
              </a:rPr>
              <a:t>it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50" name="object 44">
            <a:extLst>
              <a:ext uri="{FF2B5EF4-FFF2-40B4-BE49-F238E27FC236}">
                <a16:creationId xmlns:a16="http://schemas.microsoft.com/office/drawing/2014/main" id="{23504375-38E3-624A-BF10-3917EAA9D100}"/>
              </a:ext>
            </a:extLst>
          </p:cNvPr>
          <p:cNvGraphicFramePr>
            <a:graphicFrameLocks noGrp="1"/>
          </p:cNvGraphicFramePr>
          <p:nvPr/>
        </p:nvGraphicFramePr>
        <p:xfrm>
          <a:off x="325091" y="3767730"/>
          <a:ext cx="1366578" cy="1648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105">
                <a:tc gridSpan="5"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549275" algn="l"/>
                          <a:tab pos="894715" algn="l"/>
                          <a:tab pos="1931035" algn="l"/>
                          <a:tab pos="2276475" algn="l"/>
                        </a:tabLst>
                      </a:pP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dst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 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cost</a:t>
                      </a:r>
                      <a:endParaRPr sz="1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5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spc="-5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A-B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ea typeface="+mn-ea"/>
                          <a:cs typeface="Arial"/>
                        </a:rPr>
                        <a:t>3</a:t>
                      </a:r>
                      <a:endParaRPr sz="1100" dirty="0">
                        <a:solidFill>
                          <a:srgbClr val="5E5E5E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-5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686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8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4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object 46">
            <a:extLst>
              <a:ext uri="{FF2B5EF4-FFF2-40B4-BE49-F238E27FC236}">
                <a16:creationId xmlns:a16="http://schemas.microsoft.com/office/drawing/2014/main" id="{9DE83F22-2B40-2148-9082-E89DD5F572F9}"/>
              </a:ext>
            </a:extLst>
          </p:cNvPr>
          <p:cNvSpPr txBox="1"/>
          <p:nvPr/>
        </p:nvSpPr>
        <p:spPr>
          <a:xfrm>
            <a:off x="547626" y="3646386"/>
            <a:ext cx="828910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defTabSz="415869">
              <a:spcBef>
                <a:spcPts val="57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7385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9391" y="1363460"/>
            <a:ext cx="2534962" cy="2231702"/>
            <a:chOff x="2593023" y="2369862"/>
            <a:chExt cx="5573395" cy="4906645"/>
          </a:xfrm>
        </p:grpSpPr>
        <p:sp>
          <p:nvSpPr>
            <p:cNvPr id="3" name="object 3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11" name="object 11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01616" y="1349213"/>
            <a:ext cx="1833999" cy="1231812"/>
            <a:chOff x="4400775" y="2338539"/>
            <a:chExt cx="4032250" cy="2708275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3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53" name="object 44">
            <a:extLst>
              <a:ext uri="{FF2B5EF4-FFF2-40B4-BE49-F238E27FC236}">
                <a16:creationId xmlns:a16="http://schemas.microsoft.com/office/drawing/2014/main" id="{CCDFD75A-7855-A744-84A5-A127BCFD857D}"/>
              </a:ext>
            </a:extLst>
          </p:cNvPr>
          <p:cNvGraphicFramePr>
            <a:graphicFrameLocks noGrp="1"/>
          </p:cNvGraphicFramePr>
          <p:nvPr/>
        </p:nvGraphicFramePr>
        <p:xfrm>
          <a:off x="325091" y="3767730"/>
          <a:ext cx="1366578" cy="1648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105">
                <a:tc gridSpan="5"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549275" algn="l"/>
                          <a:tab pos="894715" algn="l"/>
                          <a:tab pos="1931035" algn="l"/>
                          <a:tab pos="2276475" algn="l"/>
                        </a:tabLst>
                      </a:pP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dst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 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cost</a:t>
                      </a:r>
                      <a:endParaRPr sz="1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5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B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-5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A-B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170815" algn="r">
                        <a:lnSpc>
                          <a:spcPts val="2535"/>
                        </a:lnSpc>
                      </a:pPr>
                      <a:r>
                        <a:rPr lang="en-US" altLang="zh-CN" sz="1100" b="1" dirty="0">
                          <a:solidFill>
                            <a:srgbClr val="9437FF"/>
                          </a:solidFill>
                          <a:latin typeface="Arial"/>
                          <a:ea typeface="+mn-ea"/>
                          <a:cs typeface="Arial"/>
                        </a:rPr>
                        <a:t>3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-5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686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8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4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" name="object 46">
            <a:extLst>
              <a:ext uri="{FF2B5EF4-FFF2-40B4-BE49-F238E27FC236}">
                <a16:creationId xmlns:a16="http://schemas.microsoft.com/office/drawing/2014/main" id="{6591DF34-CEE9-2F4F-98BA-15B719F9F721}"/>
              </a:ext>
            </a:extLst>
          </p:cNvPr>
          <p:cNvSpPr txBox="1"/>
          <p:nvPr/>
        </p:nvSpPr>
        <p:spPr>
          <a:xfrm>
            <a:off x="547626" y="3646386"/>
            <a:ext cx="828910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defTabSz="415869">
              <a:spcBef>
                <a:spcPts val="57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2450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9391" y="1363432"/>
            <a:ext cx="2539872" cy="2231702"/>
            <a:chOff x="2593023" y="2369799"/>
            <a:chExt cx="5584190" cy="4906645"/>
          </a:xfrm>
        </p:grpSpPr>
        <p:sp>
          <p:nvSpPr>
            <p:cNvPr id="3" name="object 3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634933" y="4804429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41883">
              <a:solidFill>
                <a:srgbClr val="FF006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11" name="object 11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01616" y="1349213"/>
            <a:ext cx="1833999" cy="1231812"/>
            <a:chOff x="4400775" y="2338539"/>
            <a:chExt cx="4032250" cy="2708275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3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53" name="object 44">
            <a:extLst>
              <a:ext uri="{FF2B5EF4-FFF2-40B4-BE49-F238E27FC236}">
                <a16:creationId xmlns:a16="http://schemas.microsoft.com/office/drawing/2014/main" id="{F6C0E26D-BCA7-B34F-B131-941969FCF472}"/>
              </a:ext>
            </a:extLst>
          </p:cNvPr>
          <p:cNvGraphicFramePr>
            <a:graphicFrameLocks noGrp="1"/>
          </p:cNvGraphicFramePr>
          <p:nvPr/>
        </p:nvGraphicFramePr>
        <p:xfrm>
          <a:off x="325091" y="3767730"/>
          <a:ext cx="1366578" cy="1648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105">
                <a:tc gridSpan="5"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549275" algn="l"/>
                          <a:tab pos="894715" algn="l"/>
                          <a:tab pos="1931035" algn="l"/>
                          <a:tab pos="2276475" algn="l"/>
                        </a:tabLst>
                      </a:pP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dst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 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cost</a:t>
                      </a:r>
                      <a:endParaRPr sz="1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5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B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-5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A-B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170815" algn="r">
                        <a:lnSpc>
                          <a:spcPts val="2535"/>
                        </a:lnSpc>
                      </a:pPr>
                      <a:r>
                        <a:rPr lang="en-US" altLang="zh-CN" sz="1100" b="1" dirty="0">
                          <a:solidFill>
                            <a:srgbClr val="9437FF"/>
                          </a:solidFill>
                          <a:latin typeface="Arial"/>
                          <a:ea typeface="+mn-ea"/>
                          <a:cs typeface="Arial"/>
                        </a:rPr>
                        <a:t>3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-5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686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8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4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" name="object 46">
            <a:extLst>
              <a:ext uri="{FF2B5EF4-FFF2-40B4-BE49-F238E27FC236}">
                <a16:creationId xmlns:a16="http://schemas.microsoft.com/office/drawing/2014/main" id="{94D105BE-92F9-5247-A07C-F3BC5C916DB3}"/>
              </a:ext>
            </a:extLst>
          </p:cNvPr>
          <p:cNvSpPr txBox="1"/>
          <p:nvPr/>
        </p:nvSpPr>
        <p:spPr>
          <a:xfrm>
            <a:off x="547626" y="3646386"/>
            <a:ext cx="828910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defTabSz="415869">
              <a:spcBef>
                <a:spcPts val="57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0651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IP: Best-effort Network</a:t>
            </a:r>
            <a:endParaRPr lang="zh-CN" altLang="en-US" dirty="0"/>
          </a:p>
        </p:txBody>
      </p:sp>
      <p:sp>
        <p:nvSpPr>
          <p:cNvPr id="29698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>
                <a:ea typeface="等线" panose="02010600030101010101" pitchFamily="2" charset="-122"/>
              </a:rPr>
              <a:t>1.</a:t>
            </a:r>
            <a:r>
              <a:rPr lang="zh-CN" altLang="en-US" sz="2000" dirty="0">
                <a:ea typeface="等线" panose="02010600030101010101" pitchFamily="2" charset="-122"/>
              </a:rPr>
              <a:t> </a:t>
            </a:r>
            <a:r>
              <a:rPr lang="en-US" altLang="zh-CN" sz="2000" b="1" dirty="0">
                <a:ea typeface="等线" panose="02010600030101010101" pitchFamily="2" charset="-122"/>
              </a:rPr>
              <a:t>Best-effort network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ea typeface="等线" panose="02010600030101010101" pitchFamily="2" charset="-122"/>
              </a:rPr>
              <a:t>If it cannot dispatch, may discard a packet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2000" dirty="0">
                <a:ea typeface="等线" panose="02010600030101010101" pitchFamily="2" charset="-122"/>
              </a:rPr>
              <a:t>2.</a:t>
            </a:r>
            <a:r>
              <a:rPr lang="zh-CN" altLang="en-US" sz="2000" dirty="0">
                <a:ea typeface="等线" panose="02010600030101010101" pitchFamily="2" charset="-122"/>
              </a:rPr>
              <a:t> </a:t>
            </a:r>
            <a:r>
              <a:rPr lang="en-US" altLang="zh-CN" sz="2000" b="1" dirty="0">
                <a:ea typeface="等线" panose="02010600030101010101" pitchFamily="2" charset="-122"/>
              </a:rPr>
              <a:t>Guaranteed-delivery network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ea typeface="等线" panose="02010600030101010101" pitchFamily="2" charset="-122"/>
              </a:rPr>
              <a:t>Also called </a:t>
            </a:r>
            <a:r>
              <a:rPr lang="en-US" altLang="zh-CN" sz="1800" dirty="0">
                <a:solidFill>
                  <a:srgbClr val="0096FF"/>
                </a:solidFill>
                <a:ea typeface="等线" panose="02010600030101010101" pitchFamily="2" charset="-122"/>
              </a:rPr>
              <a:t>store-and-forward</a:t>
            </a:r>
            <a:r>
              <a:rPr lang="en-US" altLang="zh-CN" sz="1800" dirty="0">
                <a:ea typeface="等线" panose="02010600030101010101" pitchFamily="2" charset="-122"/>
              </a:rPr>
              <a:t> network, no discarding data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ea typeface="等线" panose="02010600030101010101" pitchFamily="2" charset="-122"/>
              </a:rPr>
              <a:t>Work with complete messages rather than packets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ea typeface="等线" panose="02010600030101010101" pitchFamily="2" charset="-122"/>
              </a:rPr>
              <a:t>Use disk for buffering to handle peaks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ea typeface="等线" panose="02010600030101010101" pitchFamily="2" charset="-122"/>
              </a:rPr>
              <a:t>Tracks individual message to make sure none are lost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2000" dirty="0">
                <a:ea typeface="等线" panose="02010600030101010101" pitchFamily="2" charset="-122"/>
              </a:rPr>
              <a:t>In real world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ea typeface="等线" panose="02010600030101010101" pitchFamily="2" charset="-122"/>
              </a:rPr>
              <a:t>No absolute guarantee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1800" dirty="0">
                <a:ea typeface="等线" panose="02010600030101010101" pitchFamily="2" charset="-122"/>
              </a:rPr>
              <a:t>Guaranteed-delivery: higher layer; best-effort: lower layer</a:t>
            </a:r>
            <a:endParaRPr lang="zh-CN" altLang="en-US" sz="1800" dirty="0">
              <a:ea typeface="等线" panose="02010600030101010101" pitchFamily="2" charset="-122"/>
            </a:endParaRPr>
          </a:p>
        </p:txBody>
      </p:sp>
      <p:sp>
        <p:nvSpPr>
          <p:cNvPr id="2969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C24DE3-83BD-0D4A-8E1A-7E53889118F4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098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9391" y="1363432"/>
            <a:ext cx="2539872" cy="2231702"/>
            <a:chOff x="2593023" y="2369799"/>
            <a:chExt cx="5584190" cy="4906645"/>
          </a:xfrm>
        </p:grpSpPr>
        <p:sp>
          <p:nvSpPr>
            <p:cNvPr id="3" name="object 3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634933" y="4804429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41883">
              <a:solidFill>
                <a:srgbClr val="FF006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spc="2" dirty="0"/>
              <a:t>link-state routing: </a:t>
            </a:r>
            <a:r>
              <a:rPr sz="1342" spc="9" dirty="0"/>
              <a:t>disseminate </a:t>
            </a:r>
            <a:r>
              <a:rPr sz="1342" spc="2" dirty="0"/>
              <a:t>full </a:t>
            </a:r>
            <a:r>
              <a:rPr sz="1342" spc="20" dirty="0"/>
              <a:t>topology </a:t>
            </a:r>
            <a:r>
              <a:rPr sz="1342" spc="5" dirty="0"/>
              <a:t>information  </a:t>
            </a:r>
            <a:r>
              <a:rPr sz="1342" spc="2" dirty="0"/>
              <a:t>so that </a:t>
            </a:r>
            <a:r>
              <a:rPr sz="1342" spc="18" dirty="0"/>
              <a:t>nodes </a:t>
            </a:r>
            <a:r>
              <a:rPr sz="1342" spc="27" dirty="0"/>
              <a:t>can </a:t>
            </a:r>
            <a:r>
              <a:rPr sz="1342" spc="2" dirty="0"/>
              <a:t>run a </a:t>
            </a:r>
            <a:r>
              <a:rPr sz="1342" spc="9" dirty="0"/>
              <a:t>shortest-path</a:t>
            </a:r>
            <a:r>
              <a:rPr sz="1342" spc="-34" dirty="0"/>
              <a:t> </a:t>
            </a:r>
            <a:r>
              <a:rPr sz="1342" spc="11" dirty="0"/>
              <a:t>algorithm</a:t>
            </a:r>
            <a:endParaRPr sz="1342" dirty="0"/>
          </a:p>
        </p:txBody>
      </p:sp>
      <p:sp>
        <p:nvSpPr>
          <p:cNvPr id="11" name="object 11"/>
          <p:cNvSpPr txBox="1"/>
          <p:nvPr/>
        </p:nvSpPr>
        <p:spPr>
          <a:xfrm>
            <a:off x="5679982" y="900094"/>
            <a:ext cx="2725293" cy="1857419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R="1294104" algn="ctr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299880" algn="ctr" defTabSz="415869">
              <a:lnSpc>
                <a:spcPct val="101600"/>
              </a:lnSpc>
              <a:spcBef>
                <a:spcPts val="862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defTabSz="415869"/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marL="471607" algn="ctr" defTabSz="415869">
              <a:spcBef>
                <a:spcPts val="901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7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6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L="23970" marR="1318363" algn="ctr" defTabSz="415869">
              <a:lnSpc>
                <a:spcPct val="101600"/>
              </a:lnSpc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001616" y="1349213"/>
            <a:ext cx="1833999" cy="1231812"/>
            <a:chOff x="4400775" y="2338539"/>
            <a:chExt cx="4032250" cy="2708275"/>
          </a:xfrm>
        </p:grpSpPr>
        <p:sp>
          <p:nvSpPr>
            <p:cNvPr id="31" name="object 31"/>
            <p:cNvSpPr/>
            <p:nvPr/>
          </p:nvSpPr>
          <p:spPr>
            <a:xfrm>
              <a:off x="8155521" y="2635103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341141" y="4281355"/>
            <a:ext cx="2606011" cy="6683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0" marR="54294" algn="ctr" defTabSz="415869">
              <a:lnSpc>
                <a:spcPct val="100400"/>
              </a:lnSpc>
              <a:spcBef>
                <a:spcPts val="57"/>
              </a:spcBef>
            </a:pPr>
            <a:r>
              <a:rPr sz="1182" spc="20" dirty="0">
                <a:solidFill>
                  <a:srgbClr val="5E5E5E"/>
                </a:solidFill>
                <a:latin typeface="Arial"/>
                <a:cs typeface="Arial"/>
              </a:rPr>
              <a:t>notice </a:t>
            </a:r>
            <a:r>
              <a:rPr sz="1182" spc="23" dirty="0">
                <a:solidFill>
                  <a:srgbClr val="5E5E5E"/>
                </a:solidFill>
                <a:latin typeface="Arial"/>
                <a:cs typeface="Arial"/>
              </a:rPr>
              <a:t>that </a:t>
            </a:r>
            <a:r>
              <a:rPr sz="1182" spc="-39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1182" i="1" spc="11" dirty="0">
                <a:solidFill>
                  <a:srgbClr val="5E5E5E"/>
                </a:solidFill>
                <a:latin typeface="Arial"/>
                <a:cs typeface="Arial"/>
              </a:rPr>
              <a:t>route </a:t>
            </a:r>
            <a:r>
              <a:rPr sz="1182" spc="25" dirty="0">
                <a:solidFill>
                  <a:srgbClr val="5E5E5E"/>
                </a:solidFill>
                <a:latin typeface="Arial"/>
                <a:cs typeface="Arial"/>
              </a:rPr>
              <a:t>doesn’t</a:t>
            </a:r>
            <a:r>
              <a:rPr sz="1182" spc="-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182" spc="11" dirty="0">
                <a:solidFill>
                  <a:srgbClr val="5E5E5E"/>
                </a:solidFill>
                <a:latin typeface="Arial"/>
                <a:cs typeface="Arial"/>
              </a:rPr>
              <a:t>change,  </a:t>
            </a:r>
            <a:r>
              <a:rPr sz="1182" spc="36" dirty="0">
                <a:solidFill>
                  <a:srgbClr val="5E5E5E"/>
                </a:solidFill>
                <a:latin typeface="Arial"/>
                <a:cs typeface="Arial"/>
              </a:rPr>
              <a:t>but </a:t>
            </a:r>
            <a:r>
              <a:rPr sz="1182" spc="14" dirty="0">
                <a:solidFill>
                  <a:srgbClr val="5E5E5E"/>
                </a:solidFill>
                <a:latin typeface="Arial"/>
                <a:cs typeface="Arial"/>
              </a:rPr>
              <a:t>the </a:t>
            </a:r>
            <a:r>
              <a:rPr sz="1182" spc="34" dirty="0">
                <a:solidFill>
                  <a:srgbClr val="5E5E5E"/>
                </a:solidFill>
                <a:latin typeface="Arial"/>
                <a:cs typeface="Arial"/>
              </a:rPr>
              <a:t>cost </a:t>
            </a:r>
            <a:r>
              <a:rPr sz="1182" spc="9" dirty="0">
                <a:solidFill>
                  <a:srgbClr val="5E5E5E"/>
                </a:solidFill>
                <a:latin typeface="Arial"/>
                <a:cs typeface="Arial"/>
              </a:rPr>
              <a:t>needs </a:t>
            </a:r>
            <a:r>
              <a:rPr sz="1182" spc="39" dirty="0">
                <a:solidFill>
                  <a:srgbClr val="5E5E5E"/>
                </a:solidFill>
                <a:latin typeface="Arial"/>
                <a:cs typeface="Arial"/>
              </a:rPr>
              <a:t>to</a:t>
            </a:r>
            <a:r>
              <a:rPr sz="1182" spc="-82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182" spc="23" dirty="0">
                <a:solidFill>
                  <a:srgbClr val="5E5E5E"/>
                </a:solidFill>
                <a:latin typeface="Arial"/>
                <a:cs typeface="Arial"/>
              </a:rPr>
              <a:t>update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2310" algn="ctr" defTabSz="415869">
              <a:lnSpc>
                <a:spcPct val="102299"/>
              </a:lnSpc>
              <a:spcBef>
                <a:spcPts val="14"/>
              </a:spcBef>
            </a:pPr>
            <a:r>
              <a:rPr sz="978" spc="-16" dirty="0">
                <a:solidFill>
                  <a:srgbClr val="5E5E5E"/>
                </a:solidFill>
                <a:latin typeface="Arial"/>
                <a:cs typeface="Arial"/>
              </a:rPr>
              <a:t>(and </a:t>
            </a:r>
            <a:r>
              <a:rPr sz="978" spc="2" dirty="0">
                <a:solidFill>
                  <a:srgbClr val="5E5E5E"/>
                </a:solidFill>
                <a:latin typeface="Arial"/>
                <a:cs typeface="Arial"/>
              </a:rPr>
              <a:t>the actual </a:t>
            </a:r>
            <a:r>
              <a:rPr sz="978" spc="11" dirty="0">
                <a:solidFill>
                  <a:srgbClr val="5E5E5E"/>
                </a:solidFill>
                <a:latin typeface="Arial"/>
                <a:cs typeface="Arial"/>
              </a:rPr>
              <a:t>path </a:t>
            </a:r>
            <a:r>
              <a:rPr sz="978" spc="16" dirty="0">
                <a:solidFill>
                  <a:srgbClr val="5E5E5E"/>
                </a:solidFill>
                <a:latin typeface="Arial"/>
                <a:cs typeface="Arial"/>
              </a:rPr>
              <a:t>of </a:t>
            </a:r>
            <a:r>
              <a:rPr sz="978" spc="2" dirty="0">
                <a:solidFill>
                  <a:srgbClr val="5E5E5E"/>
                </a:solidFill>
                <a:latin typeface="Arial"/>
                <a:cs typeface="Arial"/>
              </a:rPr>
              <a:t>the </a:t>
            </a:r>
            <a:r>
              <a:rPr sz="978" spc="11" dirty="0">
                <a:solidFill>
                  <a:srgbClr val="5E5E5E"/>
                </a:solidFill>
                <a:latin typeface="Arial"/>
                <a:cs typeface="Arial"/>
              </a:rPr>
              <a:t>packets </a:t>
            </a:r>
            <a:r>
              <a:rPr sz="978" spc="7" dirty="0">
                <a:solidFill>
                  <a:srgbClr val="5E5E5E"/>
                </a:solidFill>
                <a:latin typeface="Arial"/>
                <a:cs typeface="Arial"/>
              </a:rPr>
              <a:t>from </a:t>
            </a:r>
            <a:r>
              <a:rPr sz="978" spc="-20" dirty="0">
                <a:solidFill>
                  <a:srgbClr val="5E5E5E"/>
                </a:solidFill>
                <a:latin typeface="Arial"/>
                <a:cs typeface="Arial"/>
              </a:rPr>
              <a:t>A </a:t>
            </a:r>
            <a:r>
              <a:rPr sz="978" spc="25" dirty="0">
                <a:solidFill>
                  <a:srgbClr val="5E5E5E"/>
                </a:solidFill>
                <a:latin typeface="Arial"/>
                <a:cs typeface="Arial"/>
              </a:rPr>
              <a:t>to</a:t>
            </a:r>
            <a:r>
              <a:rPr sz="978" spc="-48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978" spc="-2" dirty="0">
                <a:solidFill>
                  <a:srgbClr val="5E5E5E"/>
                </a:solidFill>
                <a:latin typeface="Arial"/>
                <a:cs typeface="Arial"/>
              </a:rPr>
              <a:t>C  </a:t>
            </a:r>
            <a:r>
              <a:rPr sz="978" spc="-9" dirty="0">
                <a:solidFill>
                  <a:srgbClr val="5E5E5E"/>
                </a:solidFill>
                <a:latin typeface="Arial"/>
                <a:cs typeface="Arial"/>
              </a:rPr>
              <a:t>has</a:t>
            </a:r>
            <a:r>
              <a:rPr sz="978" spc="-5" dirty="0">
                <a:solidFill>
                  <a:srgbClr val="5E5E5E"/>
                </a:solidFill>
                <a:latin typeface="Arial"/>
                <a:cs typeface="Arial"/>
              </a:rPr>
              <a:t> changed)</a:t>
            </a:r>
            <a:endParaRPr sz="978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50" name="object 44">
            <a:extLst>
              <a:ext uri="{FF2B5EF4-FFF2-40B4-BE49-F238E27FC236}">
                <a16:creationId xmlns:a16="http://schemas.microsoft.com/office/drawing/2014/main" id="{E51A1812-86FD-8846-8130-45EBBE6C6A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578648"/>
              </p:ext>
            </p:extLst>
          </p:nvPr>
        </p:nvGraphicFramePr>
        <p:xfrm>
          <a:off x="325091" y="3767730"/>
          <a:ext cx="1366578" cy="1648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105">
                <a:tc gridSpan="5"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549275" algn="l"/>
                          <a:tab pos="894715" algn="l"/>
                          <a:tab pos="1931035" algn="l"/>
                          <a:tab pos="2276475" algn="l"/>
                        </a:tabLst>
                      </a:pP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dst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 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cost</a:t>
                      </a:r>
                      <a:endParaRPr sz="1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5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B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-5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A-B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170815" algn="r">
                        <a:lnSpc>
                          <a:spcPts val="2535"/>
                        </a:lnSpc>
                      </a:pPr>
                      <a:r>
                        <a:rPr lang="en-US" altLang="zh-CN" sz="1100" b="1" dirty="0">
                          <a:solidFill>
                            <a:srgbClr val="9437FF"/>
                          </a:solidFill>
                          <a:latin typeface="Arial"/>
                          <a:ea typeface="+mn-ea"/>
                          <a:cs typeface="Arial"/>
                        </a:rPr>
                        <a:t>3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b="1" dirty="0">
                          <a:solidFill>
                            <a:srgbClr val="5E5E5E"/>
                          </a:solidFill>
                          <a:highlight>
                            <a:srgbClr val="FFFF00"/>
                          </a:highlight>
                          <a:latin typeface="Arial"/>
                          <a:cs typeface="Arial"/>
                        </a:rPr>
                        <a:t>6</a:t>
                      </a:r>
                      <a:endParaRPr sz="1100" b="1" dirty="0">
                        <a:highlight>
                          <a:srgbClr val="FFFF00"/>
                        </a:highlight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-5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686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8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4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object 46">
            <a:extLst>
              <a:ext uri="{FF2B5EF4-FFF2-40B4-BE49-F238E27FC236}">
                <a16:creationId xmlns:a16="http://schemas.microsoft.com/office/drawing/2014/main" id="{3934FA7B-B6E9-1C48-B773-1268A4C4DF1F}"/>
              </a:ext>
            </a:extLst>
          </p:cNvPr>
          <p:cNvSpPr txBox="1"/>
          <p:nvPr/>
        </p:nvSpPr>
        <p:spPr>
          <a:xfrm>
            <a:off x="547626" y="3646386"/>
            <a:ext cx="828910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defTabSz="415869">
              <a:spcBef>
                <a:spcPts val="57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4757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9391" y="1363460"/>
            <a:ext cx="2534962" cy="2231702"/>
            <a:chOff x="2593023" y="2369862"/>
            <a:chExt cx="5573395" cy="4906645"/>
          </a:xfrm>
        </p:grpSpPr>
        <p:sp>
          <p:nvSpPr>
            <p:cNvPr id="3" name="object 3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11" name="object 11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01616" y="1349213"/>
            <a:ext cx="1833999" cy="1231812"/>
            <a:chOff x="4400775" y="2338539"/>
            <a:chExt cx="4032250" cy="2708275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3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53" name="object 44">
            <a:extLst>
              <a:ext uri="{FF2B5EF4-FFF2-40B4-BE49-F238E27FC236}">
                <a16:creationId xmlns:a16="http://schemas.microsoft.com/office/drawing/2014/main" id="{075E8F9D-17FF-C448-9E77-2B8B53D300A6}"/>
              </a:ext>
            </a:extLst>
          </p:cNvPr>
          <p:cNvGraphicFramePr>
            <a:graphicFrameLocks noGrp="1"/>
          </p:cNvGraphicFramePr>
          <p:nvPr/>
        </p:nvGraphicFramePr>
        <p:xfrm>
          <a:off x="325091" y="3767730"/>
          <a:ext cx="1366578" cy="1648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105">
                <a:tc gridSpan="5"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549275" algn="l"/>
                          <a:tab pos="894715" algn="l"/>
                          <a:tab pos="1931035" algn="l"/>
                          <a:tab pos="2276475" algn="l"/>
                        </a:tabLst>
                      </a:pP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dst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 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cost</a:t>
                      </a:r>
                      <a:endParaRPr sz="1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5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B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-5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A-B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170815" algn="r">
                        <a:lnSpc>
                          <a:spcPts val="2535"/>
                        </a:lnSpc>
                      </a:pPr>
                      <a:r>
                        <a:rPr lang="en-US" altLang="zh-CN" sz="1100" b="1" dirty="0">
                          <a:solidFill>
                            <a:srgbClr val="9437FF"/>
                          </a:solidFill>
                          <a:latin typeface="Arial"/>
                          <a:ea typeface="+mn-ea"/>
                          <a:cs typeface="Arial"/>
                        </a:rPr>
                        <a:t>3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-5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686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8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4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" name="object 46">
            <a:extLst>
              <a:ext uri="{FF2B5EF4-FFF2-40B4-BE49-F238E27FC236}">
                <a16:creationId xmlns:a16="http://schemas.microsoft.com/office/drawing/2014/main" id="{CD830A98-F605-D242-982B-557134C47F6A}"/>
              </a:ext>
            </a:extLst>
          </p:cNvPr>
          <p:cNvSpPr txBox="1"/>
          <p:nvPr/>
        </p:nvSpPr>
        <p:spPr>
          <a:xfrm>
            <a:off x="547626" y="3646386"/>
            <a:ext cx="828910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defTabSz="415869">
              <a:spcBef>
                <a:spcPts val="57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79008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9391" y="1363460"/>
            <a:ext cx="2549114" cy="2231702"/>
            <a:chOff x="2593023" y="2369862"/>
            <a:chExt cx="5604510" cy="4906645"/>
          </a:xfrm>
        </p:grpSpPr>
        <p:sp>
          <p:nvSpPr>
            <p:cNvPr id="3" name="object 3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83767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11" name="object 11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01616" y="1349213"/>
            <a:ext cx="1833999" cy="1231812"/>
            <a:chOff x="4400775" y="2338539"/>
            <a:chExt cx="4032250" cy="2708275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3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48" name="object 44">
            <a:extLst>
              <a:ext uri="{FF2B5EF4-FFF2-40B4-BE49-F238E27FC236}">
                <a16:creationId xmlns:a16="http://schemas.microsoft.com/office/drawing/2014/main" id="{A1D604D5-37A1-5F48-9065-CD601320EE46}"/>
              </a:ext>
            </a:extLst>
          </p:cNvPr>
          <p:cNvGraphicFramePr>
            <a:graphicFrameLocks noGrp="1"/>
          </p:cNvGraphicFramePr>
          <p:nvPr/>
        </p:nvGraphicFramePr>
        <p:xfrm>
          <a:off x="325091" y="3767730"/>
          <a:ext cx="1366578" cy="1648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105">
                <a:tc gridSpan="5"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549275" algn="l"/>
                          <a:tab pos="894715" algn="l"/>
                          <a:tab pos="1931035" algn="l"/>
                          <a:tab pos="2276475" algn="l"/>
                        </a:tabLst>
                      </a:pP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dst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 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cost</a:t>
                      </a:r>
                      <a:endParaRPr sz="1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5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B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-5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A-B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170815" algn="r">
                        <a:lnSpc>
                          <a:spcPts val="2535"/>
                        </a:lnSpc>
                      </a:pPr>
                      <a:r>
                        <a:rPr lang="en-US" altLang="zh-CN" sz="1100" b="1" dirty="0">
                          <a:solidFill>
                            <a:srgbClr val="9437FF"/>
                          </a:solidFill>
                          <a:latin typeface="Arial"/>
                          <a:ea typeface="+mn-ea"/>
                          <a:cs typeface="Arial"/>
                        </a:rPr>
                        <a:t>3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|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dirty="0">
                          <a:solidFill>
                            <a:srgbClr val="5E5E5E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-5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686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8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4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9" name="object 46">
            <a:extLst>
              <a:ext uri="{FF2B5EF4-FFF2-40B4-BE49-F238E27FC236}">
                <a16:creationId xmlns:a16="http://schemas.microsoft.com/office/drawing/2014/main" id="{F288B2DE-CBA2-D148-B094-4382BFFDE97D}"/>
              </a:ext>
            </a:extLst>
          </p:cNvPr>
          <p:cNvSpPr txBox="1"/>
          <p:nvPr/>
        </p:nvSpPr>
        <p:spPr>
          <a:xfrm>
            <a:off x="547626" y="3646386"/>
            <a:ext cx="828910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defTabSz="415869">
              <a:spcBef>
                <a:spcPts val="57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4766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79391" y="1353900"/>
            <a:ext cx="2549403" cy="2241233"/>
            <a:chOff x="2593023" y="2348844"/>
            <a:chExt cx="5605145" cy="4927600"/>
          </a:xfrm>
        </p:grpSpPr>
        <p:sp>
          <p:nvSpPr>
            <p:cNvPr id="3" name="object 3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83767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96175" y="525981"/>
            <a:ext cx="4311486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11" name="object 11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3"/>
                </a:lnTo>
                <a:lnTo>
                  <a:pt x="161279" y="21490"/>
                </a:lnTo>
                <a:lnTo>
                  <a:pt x="118901" y="42981"/>
                </a:lnTo>
                <a:lnTo>
                  <a:pt x="80408" y="71636"/>
                </a:lnTo>
                <a:lnTo>
                  <a:pt x="48245" y="105930"/>
                </a:lnTo>
                <a:lnTo>
                  <a:pt x="24122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2" y="349775"/>
                </a:lnTo>
                <a:lnTo>
                  <a:pt x="48245" y="387531"/>
                </a:lnTo>
                <a:lnTo>
                  <a:pt x="80408" y="421824"/>
                </a:lnTo>
                <a:lnTo>
                  <a:pt x="118901" y="450476"/>
                </a:lnTo>
                <a:lnTo>
                  <a:pt x="161279" y="471964"/>
                </a:lnTo>
                <a:lnTo>
                  <a:pt x="206432" y="486290"/>
                </a:lnTo>
                <a:lnTo>
                  <a:pt x="253250" y="493453"/>
                </a:lnTo>
                <a:lnTo>
                  <a:pt x="300623" y="493453"/>
                </a:lnTo>
                <a:lnTo>
                  <a:pt x="347441" y="486290"/>
                </a:lnTo>
                <a:lnTo>
                  <a:pt x="392593" y="471964"/>
                </a:lnTo>
                <a:lnTo>
                  <a:pt x="434971" y="450476"/>
                </a:lnTo>
                <a:lnTo>
                  <a:pt x="473464" y="421824"/>
                </a:lnTo>
                <a:lnTo>
                  <a:pt x="505625" y="387531"/>
                </a:lnTo>
                <a:lnTo>
                  <a:pt x="529745" y="349775"/>
                </a:lnTo>
                <a:lnTo>
                  <a:pt x="545825" y="309546"/>
                </a:lnTo>
                <a:lnTo>
                  <a:pt x="553865" y="267834"/>
                </a:lnTo>
                <a:lnTo>
                  <a:pt x="553865" y="225626"/>
                </a:lnTo>
                <a:lnTo>
                  <a:pt x="545825" y="183914"/>
                </a:lnTo>
                <a:lnTo>
                  <a:pt x="529745" y="143685"/>
                </a:lnTo>
                <a:lnTo>
                  <a:pt x="505625" y="105930"/>
                </a:lnTo>
                <a:lnTo>
                  <a:pt x="473464" y="71636"/>
                </a:lnTo>
                <a:lnTo>
                  <a:pt x="434971" y="42981"/>
                </a:lnTo>
                <a:lnTo>
                  <a:pt x="392593" y="21490"/>
                </a:lnTo>
                <a:lnTo>
                  <a:pt x="347441" y="7163"/>
                </a:lnTo>
                <a:lnTo>
                  <a:pt x="300623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01616" y="1349213"/>
            <a:ext cx="1833999" cy="1231812"/>
            <a:chOff x="4400775" y="2338539"/>
            <a:chExt cx="4032250" cy="2708275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3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8376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48" name="object 44">
            <a:extLst>
              <a:ext uri="{FF2B5EF4-FFF2-40B4-BE49-F238E27FC236}">
                <a16:creationId xmlns:a16="http://schemas.microsoft.com/office/drawing/2014/main" id="{C09300EF-6BC2-F947-9BE4-5C9BAE28370E}"/>
              </a:ext>
            </a:extLst>
          </p:cNvPr>
          <p:cNvGraphicFramePr>
            <a:graphicFrameLocks noGrp="1"/>
          </p:cNvGraphicFramePr>
          <p:nvPr/>
        </p:nvGraphicFramePr>
        <p:xfrm>
          <a:off x="325091" y="3767730"/>
          <a:ext cx="1366578" cy="16484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8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5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105">
                <a:tc gridSpan="5">
                  <a:txBody>
                    <a:bodyPr/>
                    <a:lstStyle/>
                    <a:p>
                      <a:pPr marL="31750">
                        <a:lnSpc>
                          <a:spcPts val="2765"/>
                        </a:lnSpc>
                        <a:tabLst>
                          <a:tab pos="549275" algn="l"/>
                          <a:tab pos="894715" algn="l"/>
                          <a:tab pos="1931035" algn="l"/>
                          <a:tab pos="2276475" algn="l"/>
                        </a:tabLst>
                      </a:pP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dst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route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   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|</a:t>
                      </a:r>
                      <a:r>
                        <a:rPr lang="zh-CN" altLang="en-US" sz="1100" dirty="0">
                          <a:latin typeface="Trebuchet MS"/>
                          <a:cs typeface="Trebuchet MS"/>
                        </a:rPr>
                        <a:t> </a:t>
                      </a:r>
                      <a:r>
                        <a:rPr lang="en-US" altLang="zh-CN" sz="1100" dirty="0">
                          <a:latin typeface="Trebuchet MS"/>
                          <a:cs typeface="Trebuchet MS"/>
                        </a:rPr>
                        <a:t>cost</a:t>
                      </a:r>
                      <a:endParaRPr sz="11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685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B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-5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A-B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170815" algn="r">
                        <a:lnSpc>
                          <a:spcPts val="2535"/>
                        </a:lnSpc>
                      </a:pPr>
                      <a:r>
                        <a:rPr lang="en-US" altLang="zh-CN" sz="1100" b="1" dirty="0">
                          <a:solidFill>
                            <a:srgbClr val="9437FF"/>
                          </a:solidFill>
                          <a:latin typeface="Arial"/>
                          <a:ea typeface="+mn-ea"/>
                          <a:cs typeface="Arial"/>
                        </a:rPr>
                        <a:t>3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687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D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-5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2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686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lang="en-US" altLang="zh-CN"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A-D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lang="en-US" altLang="zh-CN"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782">
                <a:tc>
                  <a:txBody>
                    <a:bodyPr/>
                    <a:lstStyle/>
                    <a:p>
                      <a:pPr marL="3175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F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5"/>
                        </a:lnSpc>
                      </a:pPr>
                      <a:r>
                        <a:rPr sz="1100" b="1" spc="40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A-F</a:t>
                      </a:r>
                      <a:endParaRPr sz="1100" b="1" dirty="0">
                        <a:solidFill>
                          <a:srgbClr val="9437FF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|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70815" algn="r">
                        <a:lnSpc>
                          <a:spcPts val="2535"/>
                        </a:lnSpc>
                      </a:pPr>
                      <a:r>
                        <a:rPr sz="1100" b="1" dirty="0">
                          <a:solidFill>
                            <a:srgbClr val="9437FF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9" name="object 46">
            <a:extLst>
              <a:ext uri="{FF2B5EF4-FFF2-40B4-BE49-F238E27FC236}">
                <a16:creationId xmlns:a16="http://schemas.microsoft.com/office/drawing/2014/main" id="{2B239DBF-D114-5844-A8B0-F1E9943852B8}"/>
              </a:ext>
            </a:extLst>
          </p:cNvPr>
          <p:cNvSpPr txBox="1"/>
          <p:nvPr/>
        </p:nvSpPr>
        <p:spPr>
          <a:xfrm>
            <a:off x="547626" y="3646386"/>
            <a:ext cx="828910" cy="143803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defTabSz="415869">
              <a:spcBef>
                <a:spcPts val="57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038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174" y="422716"/>
            <a:ext cx="4407865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338471" marR="2310" indent="-332984">
              <a:spcBef>
                <a:spcPts val="52"/>
              </a:spcBef>
            </a:pPr>
            <a:r>
              <a:rPr sz="1342" b="0" spc="2" dirty="0"/>
              <a:t>link-state routing: </a:t>
            </a:r>
            <a:r>
              <a:rPr sz="1342" b="0" spc="9" dirty="0"/>
              <a:t>disseminate </a:t>
            </a:r>
            <a:r>
              <a:rPr sz="1342" b="0" spc="2" dirty="0"/>
              <a:t>full </a:t>
            </a:r>
            <a:r>
              <a:rPr sz="1342" b="0" spc="20" dirty="0"/>
              <a:t>topology </a:t>
            </a:r>
            <a:r>
              <a:rPr sz="1342" b="0" spc="5" dirty="0"/>
              <a:t>information  </a:t>
            </a:r>
            <a:r>
              <a:rPr sz="1342" b="0" spc="2" dirty="0"/>
              <a:t>so that </a:t>
            </a:r>
            <a:r>
              <a:rPr sz="1342" b="0" spc="18" dirty="0"/>
              <a:t>nodes </a:t>
            </a:r>
            <a:r>
              <a:rPr sz="1342" b="0" spc="27" dirty="0"/>
              <a:t>can </a:t>
            </a:r>
            <a:r>
              <a:rPr sz="1342" b="0" spc="2" dirty="0"/>
              <a:t>run a </a:t>
            </a:r>
            <a:r>
              <a:rPr sz="1342" b="0" spc="9" dirty="0"/>
              <a:t>shortest-path</a:t>
            </a:r>
            <a:r>
              <a:rPr sz="1342" b="0" spc="-34" dirty="0"/>
              <a:t> </a:t>
            </a:r>
            <a:r>
              <a:rPr sz="1342" b="0" spc="11" dirty="0"/>
              <a:t>algorithm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505" y="900094"/>
            <a:ext cx="672370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-2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state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62258" y="1218653"/>
            <a:ext cx="1832555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-1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2" name="object 12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3"/>
                </a:lnTo>
                <a:lnTo>
                  <a:pt x="8040" y="183914"/>
                </a:lnTo>
                <a:lnTo>
                  <a:pt x="0" y="225627"/>
                </a:lnTo>
                <a:lnTo>
                  <a:pt x="0" y="267835"/>
                </a:lnTo>
                <a:lnTo>
                  <a:pt x="8040" y="309548"/>
                </a:lnTo>
                <a:lnTo>
                  <a:pt x="24122" y="349777"/>
                </a:lnTo>
                <a:lnTo>
                  <a:pt x="48245" y="387533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3"/>
                </a:lnTo>
                <a:lnTo>
                  <a:pt x="529745" y="349777"/>
                </a:lnTo>
                <a:lnTo>
                  <a:pt x="545825" y="309548"/>
                </a:lnTo>
                <a:lnTo>
                  <a:pt x="553865" y="267835"/>
                </a:lnTo>
                <a:lnTo>
                  <a:pt x="553865" y="225627"/>
                </a:lnTo>
                <a:lnTo>
                  <a:pt x="545825" y="183914"/>
                </a:lnTo>
                <a:lnTo>
                  <a:pt x="529745" y="143683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1" y="0"/>
                  </a:moveTo>
                  <a:lnTo>
                    <a:pt x="253246" y="0"/>
                  </a:lnTo>
                  <a:lnTo>
                    <a:pt x="206427" y="7162"/>
                  </a:lnTo>
                  <a:lnTo>
                    <a:pt x="161273" y="21488"/>
                  </a:lnTo>
                  <a:lnTo>
                    <a:pt x="118894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4" y="450478"/>
                  </a:lnTo>
                  <a:lnTo>
                    <a:pt x="161273" y="471967"/>
                  </a:lnTo>
                  <a:lnTo>
                    <a:pt x="206427" y="486293"/>
                  </a:lnTo>
                  <a:lnTo>
                    <a:pt x="253246" y="493455"/>
                  </a:lnTo>
                  <a:lnTo>
                    <a:pt x="300621" y="493455"/>
                  </a:lnTo>
                  <a:lnTo>
                    <a:pt x="347441" y="486293"/>
                  </a:lnTo>
                  <a:lnTo>
                    <a:pt x="392595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5" y="21488"/>
                  </a:lnTo>
                  <a:lnTo>
                    <a:pt x="347441" y="7162"/>
                  </a:lnTo>
                  <a:lnTo>
                    <a:pt x="300621" y="0"/>
                  </a:lnTo>
                  <a:close/>
                </a:path>
              </a:pathLst>
            </a:custGeom>
            <a:solidFill>
              <a:srgbClr val="FF7E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906010" y="4057489"/>
            <a:ext cx="1989961" cy="598828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60983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246633" marR="1016569" indent="-241146" defTabSz="415869">
              <a:lnSpc>
                <a:spcPct val="101600"/>
              </a:lnSpc>
              <a:spcBef>
                <a:spcPts val="76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43260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Distance-vector Routing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4356826"/>
          </a:xfrm>
        </p:spPr>
        <p:txBody>
          <a:bodyPr>
            <a:normAutofit/>
          </a:bodyPr>
          <a:lstStyle/>
          <a:p>
            <a:r>
              <a:rPr kumimoji="1" lang="en" altLang="zh-CN" sz="1600" b="0" dirty="0"/>
              <a:t>In link-state, nodes calculate full shortest paths. </a:t>
            </a:r>
            <a:r>
              <a:rPr kumimoji="1" lang="en-US" altLang="zh-CN" sz="1600" b="0" dirty="0"/>
              <a:t>But</a:t>
            </a:r>
            <a:r>
              <a:rPr kumimoji="1" lang="zh-CN" altLang="en-US" sz="1600" b="0" dirty="0"/>
              <a:t> </a:t>
            </a:r>
            <a:r>
              <a:rPr kumimoji="1" lang="en-US" altLang="zh-CN" sz="1600" b="0" dirty="0"/>
              <a:t>actually</a:t>
            </a:r>
            <a:r>
              <a:rPr kumimoji="1" lang="zh-CN" altLang="en-US" sz="1600" b="0" dirty="0"/>
              <a:t> </a:t>
            </a:r>
            <a:r>
              <a:rPr kumimoji="1" lang="en-US" altLang="zh-CN" sz="1600" b="0" dirty="0"/>
              <a:t>t</a:t>
            </a:r>
            <a:r>
              <a:rPr kumimoji="1" lang="en" altLang="zh-CN" sz="1600" b="0" dirty="0"/>
              <a:t>hey only need the route (first-hop) to a destination</a:t>
            </a:r>
          </a:p>
          <a:p>
            <a:r>
              <a:rPr kumimoji="1" lang="en" altLang="zh-CN" sz="1600" b="0" dirty="0"/>
              <a:t>Advertisement format: Each node's advertisement is a list of all</a:t>
            </a:r>
            <a:r>
              <a:rPr kumimoji="1" lang="zh-CN" altLang="en-US" sz="1600" b="0" dirty="0"/>
              <a:t> </a:t>
            </a:r>
            <a:r>
              <a:rPr kumimoji="1" lang="en" altLang="zh-CN" sz="1600" b="0" dirty="0"/>
              <a:t>the nodes it knows about, and its current costs to those nodes</a:t>
            </a:r>
          </a:p>
          <a:p>
            <a:pPr lvl="1"/>
            <a:r>
              <a:rPr kumimoji="1" lang="en" altLang="zh-CN" sz="1600" dirty="0"/>
              <a:t>Initially, this advertisement is just [(self, 0)].</a:t>
            </a:r>
          </a:p>
          <a:p>
            <a:r>
              <a:rPr kumimoji="1" lang="en" altLang="zh-CN" sz="1600" b="0" dirty="0"/>
              <a:t>Nodes who receive an advertisement: Node X's advertisement will</a:t>
            </a:r>
            <a:r>
              <a:rPr kumimoji="1" lang="zh-CN" altLang="en-US" sz="1600" b="0" dirty="0"/>
              <a:t> </a:t>
            </a:r>
            <a:r>
              <a:rPr kumimoji="1" lang="en" altLang="zh-CN" sz="1600" b="0" dirty="0"/>
              <a:t>be received only by its neighbors</a:t>
            </a:r>
          </a:p>
          <a:p>
            <a:r>
              <a:rPr kumimoji="1" lang="en" altLang="zh-CN" sz="1600" b="0" dirty="0"/>
              <a:t>Integrate step: When node X receives an advertisement from its</a:t>
            </a:r>
            <a:r>
              <a:rPr kumimoji="1" lang="zh-CN" altLang="en-US" sz="1600" b="0" dirty="0"/>
              <a:t> </a:t>
            </a:r>
            <a:r>
              <a:rPr kumimoji="1" lang="en" altLang="zh-CN" sz="1600" b="0" dirty="0"/>
              <a:t>neighbor Y, this advertisement will be a list of [(</a:t>
            </a:r>
            <a:r>
              <a:rPr kumimoji="1" lang="en" altLang="zh-CN" sz="1600" b="0" dirty="0" err="1"/>
              <a:t>dst</a:t>
            </a:r>
            <a:r>
              <a:rPr kumimoji="1" lang="en" altLang="zh-CN" sz="1600" b="0" dirty="0"/>
              <a:t>, cost)] pairs. Each cost represents Y's cost to </a:t>
            </a:r>
            <a:r>
              <a:rPr kumimoji="1" lang="en" altLang="zh-CN" sz="1600" b="0" dirty="0" err="1"/>
              <a:t>dst</a:t>
            </a:r>
            <a:endParaRPr kumimoji="1" lang="en" altLang="zh-CN" sz="1600" b="0" dirty="0"/>
          </a:p>
          <a:p>
            <a:endParaRPr kumimoji="1" lang="en" altLang="zh-CN" sz="1600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729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Distance-vector Routing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4356826"/>
          </a:xfrm>
        </p:spPr>
        <p:txBody>
          <a:bodyPr>
            <a:normAutofit/>
          </a:bodyPr>
          <a:lstStyle/>
          <a:p>
            <a:r>
              <a:rPr lang="en" altLang="zh-CN" dirty="0"/>
              <a:t>For each (</a:t>
            </a:r>
            <a:r>
              <a:rPr lang="en" altLang="zh-CN" dirty="0" err="1"/>
              <a:t>dst</a:t>
            </a:r>
            <a:r>
              <a:rPr lang="en" altLang="zh-CN" dirty="0"/>
              <a:t>, cost) in the advertisement, X needs to check for two things: </a:t>
            </a:r>
          </a:p>
          <a:p>
            <a:pPr lvl="1"/>
            <a:r>
              <a:rPr lang="en" altLang="zh-CN" dirty="0"/>
              <a:t>If X is already using Y to get to </a:t>
            </a:r>
            <a:r>
              <a:rPr lang="en" altLang="zh-CN" dirty="0" err="1"/>
              <a:t>dst</a:t>
            </a:r>
            <a:r>
              <a:rPr lang="en" altLang="zh-CN" dirty="0"/>
              <a:t>, update the cost information (remember, costs can change!) </a:t>
            </a:r>
          </a:p>
          <a:p>
            <a:pPr lvl="1"/>
            <a:r>
              <a:rPr lang="en" altLang="zh-CN" dirty="0"/>
              <a:t>If X is not using Y to get to dst, see if Y could provide a better path; if so, update the routing and cost information </a:t>
            </a:r>
          </a:p>
          <a:p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5220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246" y="432240"/>
            <a:ext cx="4724073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1" name="object 11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4" name="object 34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06010" y="4057489"/>
            <a:ext cx="1989961" cy="598828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60983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246633" marR="1016569" indent="-241146" defTabSz="415869">
              <a:lnSpc>
                <a:spcPct val="101600"/>
              </a:lnSpc>
              <a:spcBef>
                <a:spcPts val="76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2170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246" y="432240"/>
            <a:ext cx="4802927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1" name="object 11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4" name="object 34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06010" y="4057489"/>
            <a:ext cx="1989961" cy="598828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60983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246633" marR="1016569" indent="-241146" defTabSz="415869">
              <a:lnSpc>
                <a:spcPct val="101600"/>
              </a:lnSpc>
              <a:spcBef>
                <a:spcPts val="76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9245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246" y="432240"/>
            <a:ext cx="4724069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1" name="object 11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883756" y="1273777"/>
            <a:ext cx="1951837" cy="2409037"/>
          </a:xfrm>
          <a:custGeom>
            <a:avLst/>
            <a:gdLst/>
            <a:ahLst/>
            <a:cxnLst/>
            <a:rect l="l" t="t" r="r" b="b"/>
            <a:pathLst>
              <a:path w="4291330" h="5296534">
                <a:moveTo>
                  <a:pt x="553847" y="5028565"/>
                </a:moveTo>
                <a:lnTo>
                  <a:pt x="545807" y="4986845"/>
                </a:lnTo>
                <a:lnTo>
                  <a:pt x="529729" y="4946624"/>
                </a:lnTo>
                <a:lnTo>
                  <a:pt x="505612" y="4908867"/>
                </a:lnTo>
                <a:lnTo>
                  <a:pt x="473456" y="4874577"/>
                </a:lnTo>
                <a:lnTo>
                  <a:pt x="434962" y="4845913"/>
                </a:lnTo>
                <a:lnTo>
                  <a:pt x="392582" y="4824425"/>
                </a:lnTo>
                <a:lnTo>
                  <a:pt x="347433" y="4810099"/>
                </a:lnTo>
                <a:lnTo>
                  <a:pt x="300609" y="4802937"/>
                </a:lnTo>
                <a:lnTo>
                  <a:pt x="253238" y="4802937"/>
                </a:lnTo>
                <a:lnTo>
                  <a:pt x="206413" y="4810099"/>
                </a:lnTo>
                <a:lnTo>
                  <a:pt x="161264" y="4824425"/>
                </a:lnTo>
                <a:lnTo>
                  <a:pt x="118884" y="4845913"/>
                </a:lnTo>
                <a:lnTo>
                  <a:pt x="80391" y="4874577"/>
                </a:lnTo>
                <a:lnTo>
                  <a:pt x="48234" y="4908867"/>
                </a:lnTo>
                <a:lnTo>
                  <a:pt x="24117" y="4946624"/>
                </a:lnTo>
                <a:lnTo>
                  <a:pt x="8039" y="4986845"/>
                </a:lnTo>
                <a:lnTo>
                  <a:pt x="0" y="5028565"/>
                </a:lnTo>
                <a:lnTo>
                  <a:pt x="0" y="5070767"/>
                </a:lnTo>
                <a:lnTo>
                  <a:pt x="8039" y="5112486"/>
                </a:lnTo>
                <a:lnTo>
                  <a:pt x="24117" y="5152707"/>
                </a:lnTo>
                <a:lnTo>
                  <a:pt x="48234" y="5190464"/>
                </a:lnTo>
                <a:lnTo>
                  <a:pt x="80391" y="5224767"/>
                </a:lnTo>
                <a:lnTo>
                  <a:pt x="118884" y="5253418"/>
                </a:lnTo>
                <a:lnTo>
                  <a:pt x="161264" y="5274907"/>
                </a:lnTo>
                <a:lnTo>
                  <a:pt x="206413" y="5289232"/>
                </a:lnTo>
                <a:lnTo>
                  <a:pt x="253238" y="5296395"/>
                </a:lnTo>
                <a:lnTo>
                  <a:pt x="300609" y="5296395"/>
                </a:lnTo>
                <a:lnTo>
                  <a:pt x="347433" y="5289232"/>
                </a:lnTo>
                <a:lnTo>
                  <a:pt x="392582" y="5274907"/>
                </a:lnTo>
                <a:lnTo>
                  <a:pt x="434962" y="5253418"/>
                </a:lnTo>
                <a:lnTo>
                  <a:pt x="473456" y="5224767"/>
                </a:lnTo>
                <a:lnTo>
                  <a:pt x="505612" y="5190464"/>
                </a:lnTo>
                <a:lnTo>
                  <a:pt x="529729" y="5152707"/>
                </a:lnTo>
                <a:lnTo>
                  <a:pt x="545807" y="5112486"/>
                </a:lnTo>
                <a:lnTo>
                  <a:pt x="553847" y="5070767"/>
                </a:lnTo>
                <a:lnTo>
                  <a:pt x="553847" y="5028565"/>
                </a:lnTo>
                <a:close/>
              </a:path>
              <a:path w="4291330" h="5296534">
                <a:moveTo>
                  <a:pt x="4290796" y="225628"/>
                </a:moveTo>
                <a:lnTo>
                  <a:pt x="4282757" y="183908"/>
                </a:lnTo>
                <a:lnTo>
                  <a:pt x="4266679" y="143687"/>
                </a:lnTo>
                <a:lnTo>
                  <a:pt x="4242562" y="105930"/>
                </a:lnTo>
                <a:lnTo>
                  <a:pt x="4210393" y="71628"/>
                </a:lnTo>
                <a:lnTo>
                  <a:pt x="4171899" y="42976"/>
                </a:lnTo>
                <a:lnTo>
                  <a:pt x="4129519" y="21488"/>
                </a:lnTo>
                <a:lnTo>
                  <a:pt x="4084370" y="7162"/>
                </a:lnTo>
                <a:lnTo>
                  <a:pt x="4037558" y="0"/>
                </a:lnTo>
                <a:lnTo>
                  <a:pt x="3990175" y="0"/>
                </a:lnTo>
                <a:lnTo>
                  <a:pt x="3943362" y="7162"/>
                </a:lnTo>
                <a:lnTo>
                  <a:pt x="3898214" y="21488"/>
                </a:lnTo>
                <a:lnTo>
                  <a:pt x="3855834" y="42976"/>
                </a:lnTo>
                <a:lnTo>
                  <a:pt x="3817340" y="71628"/>
                </a:lnTo>
                <a:lnTo>
                  <a:pt x="3785171" y="105930"/>
                </a:lnTo>
                <a:lnTo>
                  <a:pt x="3761054" y="143687"/>
                </a:lnTo>
                <a:lnTo>
                  <a:pt x="3744976" y="183908"/>
                </a:lnTo>
                <a:lnTo>
                  <a:pt x="3736937" y="225628"/>
                </a:lnTo>
                <a:lnTo>
                  <a:pt x="3736937" y="267830"/>
                </a:lnTo>
                <a:lnTo>
                  <a:pt x="3744976" y="309549"/>
                </a:lnTo>
                <a:lnTo>
                  <a:pt x="3761054" y="349770"/>
                </a:lnTo>
                <a:lnTo>
                  <a:pt x="3785171" y="387527"/>
                </a:lnTo>
                <a:lnTo>
                  <a:pt x="3817340" y="421830"/>
                </a:lnTo>
                <a:lnTo>
                  <a:pt x="3855834" y="450481"/>
                </a:lnTo>
                <a:lnTo>
                  <a:pt x="3898214" y="471970"/>
                </a:lnTo>
                <a:lnTo>
                  <a:pt x="3943362" y="486295"/>
                </a:lnTo>
                <a:lnTo>
                  <a:pt x="3990175" y="493458"/>
                </a:lnTo>
                <a:lnTo>
                  <a:pt x="4037558" y="493458"/>
                </a:lnTo>
                <a:lnTo>
                  <a:pt x="4084370" y="486295"/>
                </a:lnTo>
                <a:lnTo>
                  <a:pt x="4129519" y="471970"/>
                </a:lnTo>
                <a:lnTo>
                  <a:pt x="4171899" y="450481"/>
                </a:lnTo>
                <a:lnTo>
                  <a:pt x="4210393" y="421830"/>
                </a:lnTo>
                <a:lnTo>
                  <a:pt x="4242562" y="387527"/>
                </a:lnTo>
                <a:lnTo>
                  <a:pt x="4266679" y="349770"/>
                </a:lnTo>
                <a:lnTo>
                  <a:pt x="4282757" y="309549"/>
                </a:lnTo>
                <a:lnTo>
                  <a:pt x="4290796" y="267830"/>
                </a:lnTo>
                <a:lnTo>
                  <a:pt x="4290796" y="225628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52878" y="3443321"/>
            <a:ext cx="1813493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  <a:tabLst>
                <a:tab pos="1705063" algn="l"/>
              </a:tabLst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	</a:t>
            </a: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2" name="object 32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61342" y="4057489"/>
            <a:ext cx="1234411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08935" y="4577726"/>
            <a:ext cx="2470266" cy="553017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marR="2310" algn="ctr" defTabSz="415869">
              <a:lnSpc>
                <a:spcPct val="100400"/>
              </a:lnSpc>
              <a:spcBef>
                <a:spcPts val="57"/>
              </a:spcBef>
            </a:pPr>
            <a:r>
              <a:rPr sz="1182" spc="-39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1182" spc="11" dirty="0">
                <a:solidFill>
                  <a:srgbClr val="5E5E5E"/>
                </a:solidFill>
                <a:latin typeface="Arial"/>
                <a:cs typeface="Arial"/>
              </a:rPr>
              <a:t>advertisement reflects </a:t>
            </a:r>
            <a:r>
              <a:rPr sz="1182" spc="20" dirty="0">
                <a:solidFill>
                  <a:srgbClr val="5E5E5E"/>
                </a:solidFill>
                <a:latin typeface="Arial"/>
                <a:cs typeface="Arial"/>
              </a:rPr>
              <a:t>its </a:t>
            </a:r>
            <a:r>
              <a:rPr sz="1182" spc="16" dirty="0">
                <a:solidFill>
                  <a:srgbClr val="5E5E5E"/>
                </a:solidFill>
                <a:latin typeface="Arial"/>
                <a:cs typeface="Arial"/>
              </a:rPr>
              <a:t>routing  </a:t>
            </a:r>
            <a:r>
              <a:rPr sz="1182" spc="14" dirty="0">
                <a:solidFill>
                  <a:srgbClr val="5E5E5E"/>
                </a:solidFill>
                <a:latin typeface="Arial"/>
                <a:cs typeface="Arial"/>
              </a:rPr>
              <a:t>table, </a:t>
            </a:r>
            <a:r>
              <a:rPr sz="1182" spc="16" dirty="0">
                <a:solidFill>
                  <a:srgbClr val="5E5E5E"/>
                </a:solidFill>
                <a:latin typeface="Arial"/>
                <a:cs typeface="Arial"/>
              </a:rPr>
              <a:t>and </a:t>
            </a:r>
            <a:r>
              <a:rPr sz="1182" spc="18" dirty="0">
                <a:solidFill>
                  <a:srgbClr val="5E5E5E"/>
                </a:solidFill>
                <a:latin typeface="Arial"/>
                <a:cs typeface="Arial"/>
              </a:rPr>
              <a:t>right </a:t>
            </a:r>
            <a:r>
              <a:rPr sz="1182" spc="7" dirty="0">
                <a:solidFill>
                  <a:srgbClr val="5E5E5E"/>
                </a:solidFill>
                <a:latin typeface="Arial"/>
                <a:cs typeface="Arial"/>
              </a:rPr>
              <a:t>now, </a:t>
            </a:r>
            <a:r>
              <a:rPr sz="1182" spc="-11" dirty="0">
                <a:solidFill>
                  <a:srgbClr val="5E5E5E"/>
                </a:solidFill>
                <a:latin typeface="Arial"/>
                <a:cs typeface="Arial"/>
              </a:rPr>
              <a:t>A </a:t>
            </a:r>
            <a:r>
              <a:rPr sz="1182" spc="11" dirty="0">
                <a:solidFill>
                  <a:srgbClr val="5E5E5E"/>
                </a:solidFill>
                <a:latin typeface="Arial"/>
                <a:cs typeface="Arial"/>
              </a:rPr>
              <a:t>only </a:t>
            </a:r>
            <a:r>
              <a:rPr sz="1182" spc="27" dirty="0">
                <a:solidFill>
                  <a:srgbClr val="5E5E5E"/>
                </a:solidFill>
                <a:latin typeface="Arial"/>
                <a:cs typeface="Arial"/>
              </a:rPr>
              <a:t>knows  </a:t>
            </a:r>
            <a:r>
              <a:rPr sz="1182" spc="25" dirty="0">
                <a:solidFill>
                  <a:srgbClr val="5E5E5E"/>
                </a:solidFill>
                <a:latin typeface="Arial"/>
                <a:cs typeface="Arial"/>
              </a:rPr>
              <a:t>about </a:t>
            </a:r>
            <a:r>
              <a:rPr sz="1182" spc="20" dirty="0">
                <a:solidFill>
                  <a:srgbClr val="5E5E5E"/>
                </a:solidFill>
                <a:latin typeface="Arial"/>
                <a:cs typeface="Arial"/>
              </a:rPr>
              <a:t>its</a:t>
            </a:r>
            <a:r>
              <a:rPr sz="1182" spc="-2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182" spc="14" dirty="0">
                <a:solidFill>
                  <a:srgbClr val="5E5E5E"/>
                </a:solidFill>
                <a:latin typeface="Arial"/>
                <a:cs typeface="Arial"/>
              </a:rPr>
              <a:t>neighbors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906010" y="4327089"/>
            <a:ext cx="975341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246633" marR="2310" indent="-241146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2" name="object 51">
            <a:extLst>
              <a:ext uri="{FF2B5EF4-FFF2-40B4-BE49-F238E27FC236}">
                <a16:creationId xmlns:a16="http://schemas.microsoft.com/office/drawing/2014/main" id="{1759BD2C-D137-7B4D-9FF4-4CF4B287497D}"/>
              </a:ext>
            </a:extLst>
          </p:cNvPr>
          <p:cNvSpPr txBox="1"/>
          <p:nvPr/>
        </p:nvSpPr>
        <p:spPr>
          <a:xfrm>
            <a:off x="217707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64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3" name="object 52">
            <a:extLst>
              <a:ext uri="{FF2B5EF4-FFF2-40B4-BE49-F238E27FC236}">
                <a16:creationId xmlns:a16="http://schemas.microsoft.com/office/drawing/2014/main" id="{DEC7E323-9ADC-1E44-A88F-C90F1D79E564}"/>
              </a:ext>
            </a:extLst>
          </p:cNvPr>
          <p:cNvSpPr txBox="1"/>
          <p:nvPr/>
        </p:nvSpPr>
        <p:spPr>
          <a:xfrm>
            <a:off x="453393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4" name="object 53">
            <a:extLst>
              <a:ext uri="{FF2B5EF4-FFF2-40B4-BE49-F238E27FC236}">
                <a16:creationId xmlns:a16="http://schemas.microsoft.com/office/drawing/2014/main" id="{66844E49-FFDA-B041-8EE8-6C0B9DCC516F}"/>
              </a:ext>
            </a:extLst>
          </p:cNvPr>
          <p:cNvSpPr txBox="1"/>
          <p:nvPr/>
        </p:nvSpPr>
        <p:spPr>
          <a:xfrm>
            <a:off x="689079" y="5073703"/>
            <a:ext cx="2475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18" dirty="0">
                <a:solidFill>
                  <a:srgbClr val="5E5E5E"/>
                </a:solidFill>
                <a:latin typeface="Arial"/>
                <a:cs typeface="Arial"/>
              </a:rPr>
              <a:t>A-F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5" name="object 54">
            <a:extLst>
              <a:ext uri="{FF2B5EF4-FFF2-40B4-BE49-F238E27FC236}">
                <a16:creationId xmlns:a16="http://schemas.microsoft.com/office/drawing/2014/main" id="{C1B52615-2231-5C42-9E62-98894B6377D1}"/>
              </a:ext>
            </a:extLst>
          </p:cNvPr>
          <p:cNvSpPr txBox="1"/>
          <p:nvPr/>
        </p:nvSpPr>
        <p:spPr>
          <a:xfrm>
            <a:off x="1081926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5">
            <a:extLst>
              <a:ext uri="{FF2B5EF4-FFF2-40B4-BE49-F238E27FC236}">
                <a16:creationId xmlns:a16="http://schemas.microsoft.com/office/drawing/2014/main" id="{365B355F-BCCA-7D44-8A3E-956EDFD6FE50}"/>
              </a:ext>
            </a:extLst>
          </p:cNvPr>
          <p:cNvSpPr txBox="1"/>
          <p:nvPr/>
        </p:nvSpPr>
        <p:spPr>
          <a:xfrm>
            <a:off x="1317612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7" name="object 47">
            <a:extLst>
              <a:ext uri="{FF2B5EF4-FFF2-40B4-BE49-F238E27FC236}">
                <a16:creationId xmlns:a16="http://schemas.microsoft.com/office/drawing/2014/main" id="{6A3FD130-8FC8-9342-8B7A-9E500A2DEEAD}"/>
              </a:ext>
            </a:extLst>
          </p:cNvPr>
          <p:cNvSpPr txBox="1"/>
          <p:nvPr/>
        </p:nvSpPr>
        <p:spPr>
          <a:xfrm>
            <a:off x="139154" y="4536877"/>
            <a:ext cx="1425609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  <a:tabLst>
                <a:tab pos="319699" algn="l"/>
                <a:tab pos="476805" algn="l"/>
                <a:tab pos="948124" algn="l"/>
                <a:tab pos="1105230" algn="l"/>
              </a:tabLst>
            </a:pPr>
            <a:r>
              <a:rPr sz="1114" b="1" spc="-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1114" b="1" spc="157" dirty="0">
                <a:solidFill>
                  <a:srgbClr val="5E5E5E"/>
                </a:solidFill>
                <a:latin typeface="Trebuchet MS"/>
                <a:cs typeface="Trebuchet MS"/>
              </a:rPr>
              <a:t>st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48" dirty="0">
                <a:solidFill>
                  <a:srgbClr val="5E5E5E"/>
                </a:solidFill>
                <a:latin typeface="Trebuchet MS"/>
                <a:cs typeface="Trebuchet MS"/>
              </a:rPr>
              <a:t>route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57" dirty="0">
                <a:solidFill>
                  <a:srgbClr val="5E5E5E"/>
                </a:solidFill>
                <a:latin typeface="Trebuchet MS"/>
                <a:cs typeface="Trebuchet MS"/>
              </a:rPr>
              <a:t>cos</a:t>
            </a:r>
            <a:r>
              <a:rPr sz="1114" b="1" spc="17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endParaRPr sz="1114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8" name="object 48">
            <a:extLst>
              <a:ext uri="{FF2B5EF4-FFF2-40B4-BE49-F238E27FC236}">
                <a16:creationId xmlns:a16="http://schemas.microsoft.com/office/drawing/2014/main" id="{A76B137F-60DB-8D46-8F53-48ADD78F3043}"/>
              </a:ext>
            </a:extLst>
          </p:cNvPr>
          <p:cNvSpPr txBox="1"/>
          <p:nvPr/>
        </p:nvSpPr>
        <p:spPr>
          <a:xfrm>
            <a:off x="217707" y="4703565"/>
            <a:ext cx="1190222" cy="348590"/>
          </a:xfrm>
          <a:prstGeom prst="rect">
            <a:avLst/>
          </a:prstGeom>
        </p:spPr>
        <p:txBody>
          <a:bodyPr vert="horz" wrap="square" lIns="0" tIns="15019" rIns="0" bIns="0" rtlCol="0">
            <a:spAutoFit/>
          </a:bodyPr>
          <a:lstStyle/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sz="1114" spc="-125" dirty="0">
                <a:solidFill>
                  <a:srgbClr val="5E5E5E"/>
                </a:solidFill>
                <a:latin typeface="Arial"/>
                <a:cs typeface="Arial"/>
              </a:rPr>
              <a:t>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A-B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7  </a:t>
            </a:r>
            <a:r>
              <a:rPr sz="1114" spc="-186" dirty="0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2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45">
            <a:extLst>
              <a:ext uri="{FF2B5EF4-FFF2-40B4-BE49-F238E27FC236}">
                <a16:creationId xmlns:a16="http://schemas.microsoft.com/office/drawing/2014/main" id="{E74CBFCE-301E-314F-8D48-3DF48466049D}"/>
              </a:ext>
            </a:extLst>
          </p:cNvPr>
          <p:cNvSpPr txBox="1"/>
          <p:nvPr/>
        </p:nvSpPr>
        <p:spPr>
          <a:xfrm>
            <a:off x="478722" y="3941222"/>
            <a:ext cx="3850242" cy="526138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618028" defTabSz="415869">
              <a:spcBef>
                <a:spcPts val="48"/>
              </a:spcBef>
              <a:tabLst>
                <a:tab pos="911158" algn="l"/>
                <a:tab pos="1350997" algn="l"/>
                <a:tab pos="2451029" algn="l"/>
              </a:tabLst>
            </a:pPr>
            <a:r>
              <a:rPr sz="1046" spc="91" dirty="0">
                <a:solidFill>
                  <a:prstClr val="black"/>
                </a:solidFill>
                <a:latin typeface="Arial"/>
                <a:cs typeface="Arial"/>
              </a:rPr>
              <a:t>A’s	</a:t>
            </a:r>
            <a:r>
              <a:rPr sz="1046" i="1" spc="239" dirty="0">
                <a:solidFill>
                  <a:prstClr val="black"/>
                </a:solidFill>
                <a:latin typeface="Arial"/>
                <a:cs typeface="Arial"/>
              </a:rPr>
              <a:t>first	</a:t>
            </a:r>
            <a:r>
              <a:rPr sz="1046" spc="86" dirty="0">
                <a:solidFill>
                  <a:prstClr val="black"/>
                </a:solidFill>
                <a:latin typeface="Arial"/>
                <a:cs typeface="Arial"/>
              </a:rPr>
              <a:t>advertisement:	</a:t>
            </a:r>
            <a:r>
              <a:rPr sz="1046" spc="157" dirty="0">
                <a:solidFill>
                  <a:prstClr val="black"/>
                </a:solidFill>
                <a:latin typeface="Arial"/>
                <a:cs typeface="Arial"/>
              </a:rPr>
              <a:t>[(B,7),(D,2),(F,1)]</a:t>
            </a:r>
            <a:endParaRPr sz="1046" dirty="0">
              <a:solidFill>
                <a:prstClr val="black"/>
              </a:solidFill>
              <a:latin typeface="Arial"/>
              <a:cs typeface="Arial"/>
            </a:endParaRPr>
          </a:p>
          <a:p>
            <a:pPr marL="1436481" defTabSz="415869">
              <a:lnSpc>
                <a:spcPts val="989"/>
              </a:lnSpc>
              <a:spcBef>
                <a:spcPts val="768"/>
              </a:spcBef>
            </a:pPr>
            <a:r>
              <a:rPr sz="887" spc="-9" dirty="0">
                <a:solidFill>
                  <a:srgbClr val="5E5E5E"/>
                </a:solidFill>
                <a:latin typeface="Arial"/>
                <a:cs typeface="Arial"/>
              </a:rPr>
              <a:t>A </a:t>
            </a:r>
            <a:r>
              <a:rPr sz="887" spc="20" dirty="0">
                <a:solidFill>
                  <a:srgbClr val="5E5E5E"/>
                </a:solidFill>
                <a:latin typeface="Arial"/>
                <a:cs typeface="Arial"/>
              </a:rPr>
              <a:t>could 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also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include </a:t>
            </a:r>
            <a:r>
              <a:rPr sz="887" spc="109" dirty="0">
                <a:solidFill>
                  <a:srgbClr val="5E5E5E"/>
                </a:solidFill>
                <a:latin typeface="Arial"/>
                <a:cs typeface="Arial"/>
              </a:rPr>
              <a:t>(A,0)</a:t>
            </a:r>
            <a:r>
              <a:rPr sz="887" spc="-18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-7" dirty="0">
                <a:solidFill>
                  <a:srgbClr val="5E5E5E"/>
                </a:solidFill>
                <a:latin typeface="Arial"/>
                <a:cs typeface="Arial"/>
              </a:rPr>
              <a:t>here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  <a:p>
            <a:pPr marL="5776" defTabSz="415869">
              <a:lnSpc>
                <a:spcPts val="989"/>
              </a:lnSpc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32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628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Duplicate Packets and Suppression</a:t>
            </a:r>
            <a:endParaRPr lang="zh-CN" altLang="en-US" dirty="0"/>
          </a:p>
        </p:txBody>
      </p:sp>
      <p:sp>
        <p:nvSpPr>
          <p:cNvPr id="30722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2000" dirty="0">
                <a:ea typeface="等线" panose="02010600030101010101" pitchFamily="2" charset="-122"/>
              </a:rPr>
              <a:t>Discarding packets is common case</a:t>
            </a:r>
          </a:p>
          <a:p>
            <a:pPr lvl="1"/>
            <a:r>
              <a:rPr lang="en-US" altLang="zh-CN" dirty="0">
                <a:ea typeface="等线" panose="02010600030101010101" pitchFamily="2" charset="-122"/>
              </a:rPr>
              <a:t>Many</a:t>
            </a:r>
            <a:r>
              <a:rPr lang="zh-CN" altLang="en-US" dirty="0">
                <a:ea typeface="等线" panose="02010600030101010101" pitchFamily="2" charset="-122"/>
              </a:rPr>
              <a:t> </a:t>
            </a:r>
            <a:r>
              <a:rPr lang="en-US" altLang="zh-CN" dirty="0">
                <a:ea typeface="等线" panose="02010600030101010101" pitchFamily="2" charset="-122"/>
              </a:rPr>
              <a:t>network protocols include </a:t>
            </a:r>
            <a:r>
              <a:rPr lang="en-US" altLang="zh-CN" i="1" dirty="0">
                <a:ea typeface="等线" panose="02010600030101010101" pitchFamily="2" charset="-122"/>
              </a:rPr>
              <a:t>timeout</a:t>
            </a:r>
            <a:r>
              <a:rPr lang="en-US" altLang="zh-CN" dirty="0">
                <a:ea typeface="等线" panose="02010600030101010101" pitchFamily="2" charset="-122"/>
              </a:rPr>
              <a:t> and </a:t>
            </a:r>
            <a:r>
              <a:rPr lang="en-US" altLang="zh-CN" i="1" dirty="0">
                <a:ea typeface="等线" panose="02010600030101010101" pitchFamily="2" charset="-122"/>
              </a:rPr>
              <a:t>resend</a:t>
            </a:r>
            <a:r>
              <a:rPr lang="en-US" altLang="zh-CN" dirty="0">
                <a:ea typeface="等线" panose="02010600030101010101" pitchFamily="2" charset="-122"/>
              </a:rPr>
              <a:t> mechanism</a:t>
            </a:r>
          </a:p>
          <a:p>
            <a:pPr eaLnBrk="1" hangingPunct="1"/>
            <a:r>
              <a:rPr lang="en-US" altLang="zh-CN" sz="2000" dirty="0">
                <a:ea typeface="等线" panose="02010600030101010101" pitchFamily="2" charset="-122"/>
              </a:rPr>
              <a:t>When a congested forwarder discards a packet</a:t>
            </a:r>
          </a:p>
          <a:p>
            <a:pPr lvl="1"/>
            <a:r>
              <a:rPr lang="en-US" altLang="zh-CN" dirty="0">
                <a:ea typeface="等线" panose="02010600030101010101" pitchFamily="2" charset="-122"/>
              </a:rPr>
              <a:t>Client does</a:t>
            </a:r>
            <a:r>
              <a:rPr lang="zh-CN" altLang="en-US" dirty="0">
                <a:ea typeface="等线" panose="02010600030101010101" pitchFamily="2" charset="-122"/>
              </a:rPr>
              <a:t> </a:t>
            </a:r>
            <a:r>
              <a:rPr lang="en-US" altLang="zh-CN" dirty="0">
                <a:ea typeface="等线" panose="02010600030101010101" pitchFamily="2" charset="-122"/>
              </a:rPr>
              <a:t>not receive a response as quickly as originally hoped</a:t>
            </a:r>
          </a:p>
          <a:p>
            <a:pPr lvl="1"/>
            <a:r>
              <a:rPr lang="en-US" altLang="zh-CN" dirty="0">
                <a:ea typeface="等线" panose="02010600030101010101" pitchFamily="2" charset="-122"/>
              </a:rPr>
              <a:t>Users may prepared for duplicate requests and responses</a:t>
            </a:r>
          </a:p>
          <a:p>
            <a:pPr lvl="1"/>
            <a:r>
              <a:rPr lang="en-US" altLang="zh-CN" dirty="0">
                <a:ea typeface="等线" panose="02010600030101010101" pitchFamily="2" charset="-122"/>
              </a:rPr>
              <a:t>Detecting duplicates may or may not be important</a:t>
            </a:r>
            <a:endParaRPr lang="zh-CN" altLang="en-US" dirty="0">
              <a:ea typeface="等线" panose="02010600030101010101" pitchFamily="2" charset="-122"/>
            </a:endParaRPr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891540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248156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1604772" indent="-178308"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1961388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318004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2674620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031236" indent="-17830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9D53F7-C0DE-3C4C-8BF3-3CCB15E2A159}" type="slidenum"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Adobe 楷体 Std R" charset="0"/>
                <a:cs typeface="Adobe 楷体 Std R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Adobe 楷体 Std R" charset="0"/>
              <a:cs typeface="Adobe 楷体 Std 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517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246" y="432240"/>
            <a:ext cx="4802925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1" name="object 11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883756" y="1273777"/>
            <a:ext cx="1951837" cy="2409037"/>
          </a:xfrm>
          <a:custGeom>
            <a:avLst/>
            <a:gdLst/>
            <a:ahLst/>
            <a:cxnLst/>
            <a:rect l="l" t="t" r="r" b="b"/>
            <a:pathLst>
              <a:path w="4291330" h="5296534">
                <a:moveTo>
                  <a:pt x="553847" y="5028565"/>
                </a:moveTo>
                <a:lnTo>
                  <a:pt x="545807" y="4986845"/>
                </a:lnTo>
                <a:lnTo>
                  <a:pt x="529729" y="4946624"/>
                </a:lnTo>
                <a:lnTo>
                  <a:pt x="505612" y="4908867"/>
                </a:lnTo>
                <a:lnTo>
                  <a:pt x="473456" y="4874577"/>
                </a:lnTo>
                <a:lnTo>
                  <a:pt x="434962" y="4845913"/>
                </a:lnTo>
                <a:lnTo>
                  <a:pt x="392582" y="4824425"/>
                </a:lnTo>
                <a:lnTo>
                  <a:pt x="347433" y="4810099"/>
                </a:lnTo>
                <a:lnTo>
                  <a:pt x="300609" y="4802937"/>
                </a:lnTo>
                <a:lnTo>
                  <a:pt x="253238" y="4802937"/>
                </a:lnTo>
                <a:lnTo>
                  <a:pt x="206413" y="4810099"/>
                </a:lnTo>
                <a:lnTo>
                  <a:pt x="161264" y="4824425"/>
                </a:lnTo>
                <a:lnTo>
                  <a:pt x="118884" y="4845913"/>
                </a:lnTo>
                <a:lnTo>
                  <a:pt x="80391" y="4874577"/>
                </a:lnTo>
                <a:lnTo>
                  <a:pt x="48234" y="4908867"/>
                </a:lnTo>
                <a:lnTo>
                  <a:pt x="24117" y="4946624"/>
                </a:lnTo>
                <a:lnTo>
                  <a:pt x="8039" y="4986845"/>
                </a:lnTo>
                <a:lnTo>
                  <a:pt x="0" y="5028565"/>
                </a:lnTo>
                <a:lnTo>
                  <a:pt x="0" y="5070767"/>
                </a:lnTo>
                <a:lnTo>
                  <a:pt x="8039" y="5112486"/>
                </a:lnTo>
                <a:lnTo>
                  <a:pt x="24117" y="5152707"/>
                </a:lnTo>
                <a:lnTo>
                  <a:pt x="48234" y="5190464"/>
                </a:lnTo>
                <a:lnTo>
                  <a:pt x="80391" y="5224767"/>
                </a:lnTo>
                <a:lnTo>
                  <a:pt x="118884" y="5253418"/>
                </a:lnTo>
                <a:lnTo>
                  <a:pt x="161264" y="5274907"/>
                </a:lnTo>
                <a:lnTo>
                  <a:pt x="206413" y="5289232"/>
                </a:lnTo>
                <a:lnTo>
                  <a:pt x="253238" y="5296395"/>
                </a:lnTo>
                <a:lnTo>
                  <a:pt x="300609" y="5296395"/>
                </a:lnTo>
                <a:lnTo>
                  <a:pt x="347433" y="5289232"/>
                </a:lnTo>
                <a:lnTo>
                  <a:pt x="392582" y="5274907"/>
                </a:lnTo>
                <a:lnTo>
                  <a:pt x="434962" y="5253418"/>
                </a:lnTo>
                <a:lnTo>
                  <a:pt x="473456" y="5224767"/>
                </a:lnTo>
                <a:lnTo>
                  <a:pt x="505612" y="5190464"/>
                </a:lnTo>
                <a:lnTo>
                  <a:pt x="529729" y="5152707"/>
                </a:lnTo>
                <a:lnTo>
                  <a:pt x="545807" y="5112486"/>
                </a:lnTo>
                <a:lnTo>
                  <a:pt x="553847" y="5070767"/>
                </a:lnTo>
                <a:lnTo>
                  <a:pt x="553847" y="5028565"/>
                </a:lnTo>
                <a:close/>
              </a:path>
              <a:path w="4291330" h="5296534">
                <a:moveTo>
                  <a:pt x="4290796" y="225628"/>
                </a:moveTo>
                <a:lnTo>
                  <a:pt x="4282757" y="183908"/>
                </a:lnTo>
                <a:lnTo>
                  <a:pt x="4266679" y="143687"/>
                </a:lnTo>
                <a:lnTo>
                  <a:pt x="4242562" y="105930"/>
                </a:lnTo>
                <a:lnTo>
                  <a:pt x="4210393" y="71628"/>
                </a:lnTo>
                <a:lnTo>
                  <a:pt x="4171899" y="42976"/>
                </a:lnTo>
                <a:lnTo>
                  <a:pt x="4129519" y="21488"/>
                </a:lnTo>
                <a:lnTo>
                  <a:pt x="4084370" y="7162"/>
                </a:lnTo>
                <a:lnTo>
                  <a:pt x="4037558" y="0"/>
                </a:lnTo>
                <a:lnTo>
                  <a:pt x="3990175" y="0"/>
                </a:lnTo>
                <a:lnTo>
                  <a:pt x="3943362" y="7162"/>
                </a:lnTo>
                <a:lnTo>
                  <a:pt x="3898214" y="21488"/>
                </a:lnTo>
                <a:lnTo>
                  <a:pt x="3855834" y="42976"/>
                </a:lnTo>
                <a:lnTo>
                  <a:pt x="3817340" y="71628"/>
                </a:lnTo>
                <a:lnTo>
                  <a:pt x="3785171" y="105930"/>
                </a:lnTo>
                <a:lnTo>
                  <a:pt x="3761054" y="143687"/>
                </a:lnTo>
                <a:lnTo>
                  <a:pt x="3744976" y="183908"/>
                </a:lnTo>
                <a:lnTo>
                  <a:pt x="3736937" y="225628"/>
                </a:lnTo>
                <a:lnTo>
                  <a:pt x="3736937" y="267830"/>
                </a:lnTo>
                <a:lnTo>
                  <a:pt x="3744976" y="309549"/>
                </a:lnTo>
                <a:lnTo>
                  <a:pt x="3761054" y="349770"/>
                </a:lnTo>
                <a:lnTo>
                  <a:pt x="3785171" y="387527"/>
                </a:lnTo>
                <a:lnTo>
                  <a:pt x="3817340" y="421830"/>
                </a:lnTo>
                <a:lnTo>
                  <a:pt x="3855834" y="450481"/>
                </a:lnTo>
                <a:lnTo>
                  <a:pt x="3898214" y="471970"/>
                </a:lnTo>
                <a:lnTo>
                  <a:pt x="3943362" y="486295"/>
                </a:lnTo>
                <a:lnTo>
                  <a:pt x="3990175" y="493458"/>
                </a:lnTo>
                <a:lnTo>
                  <a:pt x="4037558" y="493458"/>
                </a:lnTo>
                <a:lnTo>
                  <a:pt x="4084370" y="486295"/>
                </a:lnTo>
                <a:lnTo>
                  <a:pt x="4129519" y="471970"/>
                </a:lnTo>
                <a:lnTo>
                  <a:pt x="4171899" y="450481"/>
                </a:lnTo>
                <a:lnTo>
                  <a:pt x="4210393" y="421830"/>
                </a:lnTo>
                <a:lnTo>
                  <a:pt x="4242562" y="387527"/>
                </a:lnTo>
                <a:lnTo>
                  <a:pt x="4266679" y="349770"/>
                </a:lnTo>
                <a:lnTo>
                  <a:pt x="4282757" y="309549"/>
                </a:lnTo>
                <a:lnTo>
                  <a:pt x="4290796" y="267830"/>
                </a:lnTo>
                <a:lnTo>
                  <a:pt x="4290796" y="225628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52878" y="3443321"/>
            <a:ext cx="1813493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  <a:tabLst>
                <a:tab pos="1705063" algn="l"/>
              </a:tabLst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	</a:t>
            </a: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2" name="object 32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61342" y="4057489"/>
            <a:ext cx="1234411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17707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64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53393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89079" y="5073703"/>
            <a:ext cx="2475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18" dirty="0">
                <a:solidFill>
                  <a:srgbClr val="5E5E5E"/>
                </a:solidFill>
                <a:latin typeface="Arial"/>
                <a:cs typeface="Arial"/>
              </a:rPr>
              <a:t>A-F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81926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317612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78722" y="3941222"/>
            <a:ext cx="3850242" cy="526138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618028" defTabSz="415869">
              <a:spcBef>
                <a:spcPts val="48"/>
              </a:spcBef>
              <a:tabLst>
                <a:tab pos="911158" algn="l"/>
                <a:tab pos="1350997" algn="l"/>
                <a:tab pos="2451029" algn="l"/>
              </a:tabLst>
            </a:pPr>
            <a:r>
              <a:rPr sz="1046" spc="91" dirty="0">
                <a:solidFill>
                  <a:prstClr val="black"/>
                </a:solidFill>
                <a:latin typeface="Arial"/>
                <a:cs typeface="Arial"/>
              </a:rPr>
              <a:t>A’s	</a:t>
            </a:r>
            <a:r>
              <a:rPr sz="1046" i="1" spc="239" dirty="0">
                <a:solidFill>
                  <a:prstClr val="black"/>
                </a:solidFill>
                <a:latin typeface="Arial"/>
                <a:cs typeface="Arial"/>
              </a:rPr>
              <a:t>first	</a:t>
            </a:r>
            <a:r>
              <a:rPr sz="1046" spc="86" dirty="0">
                <a:solidFill>
                  <a:prstClr val="black"/>
                </a:solidFill>
                <a:latin typeface="Arial"/>
                <a:cs typeface="Arial"/>
              </a:rPr>
              <a:t>advertisement:	</a:t>
            </a:r>
            <a:r>
              <a:rPr sz="1046" spc="157" dirty="0">
                <a:solidFill>
                  <a:prstClr val="black"/>
                </a:solidFill>
                <a:latin typeface="Arial"/>
                <a:cs typeface="Arial"/>
              </a:rPr>
              <a:t>[(B,7),(D,2),(F,1)]</a:t>
            </a:r>
            <a:endParaRPr sz="1046" dirty="0">
              <a:solidFill>
                <a:prstClr val="black"/>
              </a:solidFill>
              <a:latin typeface="Arial"/>
              <a:cs typeface="Arial"/>
            </a:endParaRPr>
          </a:p>
          <a:p>
            <a:pPr marL="1436481" defTabSz="415869">
              <a:lnSpc>
                <a:spcPts val="989"/>
              </a:lnSpc>
              <a:spcBef>
                <a:spcPts val="768"/>
              </a:spcBef>
            </a:pPr>
            <a:r>
              <a:rPr sz="887" spc="-9" dirty="0">
                <a:solidFill>
                  <a:srgbClr val="5E5E5E"/>
                </a:solidFill>
                <a:latin typeface="Arial"/>
                <a:cs typeface="Arial"/>
              </a:rPr>
              <a:t>A </a:t>
            </a:r>
            <a:r>
              <a:rPr sz="887" spc="20" dirty="0">
                <a:solidFill>
                  <a:srgbClr val="5E5E5E"/>
                </a:solidFill>
                <a:latin typeface="Arial"/>
                <a:cs typeface="Arial"/>
              </a:rPr>
              <a:t>could 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also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include </a:t>
            </a:r>
            <a:r>
              <a:rPr sz="887" spc="109" dirty="0">
                <a:solidFill>
                  <a:srgbClr val="5E5E5E"/>
                </a:solidFill>
                <a:latin typeface="Arial"/>
                <a:cs typeface="Arial"/>
              </a:rPr>
              <a:t>(A,0)</a:t>
            </a:r>
            <a:r>
              <a:rPr sz="887" spc="-18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-7" dirty="0">
                <a:solidFill>
                  <a:srgbClr val="5E5E5E"/>
                </a:solidFill>
                <a:latin typeface="Arial"/>
                <a:cs typeface="Arial"/>
              </a:rPr>
              <a:t>here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  <a:p>
            <a:pPr marL="5776" defTabSz="415869">
              <a:lnSpc>
                <a:spcPts val="989"/>
              </a:lnSpc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32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573552" y="2433800"/>
            <a:ext cx="110819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only its</a:t>
            </a:r>
            <a:r>
              <a:rPr sz="1046" spc="-16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0096FF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39154" y="4536877"/>
            <a:ext cx="1425609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  <a:tabLst>
                <a:tab pos="319699" algn="l"/>
                <a:tab pos="476805" algn="l"/>
                <a:tab pos="948124" algn="l"/>
                <a:tab pos="1105230" algn="l"/>
              </a:tabLst>
            </a:pPr>
            <a:r>
              <a:rPr sz="1114" b="1" spc="-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1114" b="1" spc="157" dirty="0">
                <a:solidFill>
                  <a:srgbClr val="5E5E5E"/>
                </a:solidFill>
                <a:latin typeface="Trebuchet MS"/>
                <a:cs typeface="Trebuchet MS"/>
              </a:rPr>
              <a:t>st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48" dirty="0">
                <a:solidFill>
                  <a:srgbClr val="5E5E5E"/>
                </a:solidFill>
                <a:latin typeface="Trebuchet MS"/>
                <a:cs typeface="Trebuchet MS"/>
              </a:rPr>
              <a:t>route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57" dirty="0">
                <a:solidFill>
                  <a:srgbClr val="5E5E5E"/>
                </a:solidFill>
                <a:latin typeface="Trebuchet MS"/>
                <a:cs typeface="Trebuchet MS"/>
              </a:rPr>
              <a:t>cos</a:t>
            </a:r>
            <a:r>
              <a:rPr sz="1114" b="1" spc="17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endParaRPr sz="1114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17707" y="4703565"/>
            <a:ext cx="1190222" cy="348590"/>
          </a:xfrm>
          <a:prstGeom prst="rect">
            <a:avLst/>
          </a:prstGeom>
        </p:spPr>
        <p:txBody>
          <a:bodyPr vert="horz" wrap="square" lIns="0" tIns="15019" rIns="0" bIns="0" rtlCol="0">
            <a:spAutoFit/>
          </a:bodyPr>
          <a:lstStyle/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sz="1114" spc="-125" dirty="0">
                <a:solidFill>
                  <a:srgbClr val="5E5E5E"/>
                </a:solidFill>
                <a:latin typeface="Arial"/>
                <a:cs typeface="Arial"/>
              </a:rPr>
              <a:t>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A-B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7  </a:t>
            </a:r>
            <a:r>
              <a:rPr sz="1114" spc="-186" dirty="0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2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906010" y="4327089"/>
            <a:ext cx="975341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246633" marR="2310" indent="-241146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408935" y="4577726"/>
            <a:ext cx="2470266" cy="553017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marR="2310" algn="ctr" defTabSz="415869">
              <a:lnSpc>
                <a:spcPct val="100400"/>
              </a:lnSpc>
              <a:spcBef>
                <a:spcPts val="57"/>
              </a:spcBef>
            </a:pPr>
            <a:r>
              <a:rPr sz="1182" spc="-39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1182" spc="11" dirty="0">
                <a:solidFill>
                  <a:srgbClr val="5E5E5E"/>
                </a:solidFill>
                <a:latin typeface="Arial"/>
                <a:cs typeface="Arial"/>
              </a:rPr>
              <a:t>advertisement reflects </a:t>
            </a:r>
            <a:r>
              <a:rPr sz="1182" spc="20" dirty="0">
                <a:solidFill>
                  <a:srgbClr val="5E5E5E"/>
                </a:solidFill>
                <a:latin typeface="Arial"/>
                <a:cs typeface="Arial"/>
              </a:rPr>
              <a:t>its </a:t>
            </a:r>
            <a:r>
              <a:rPr sz="1182" spc="16" dirty="0">
                <a:solidFill>
                  <a:srgbClr val="5E5E5E"/>
                </a:solidFill>
                <a:latin typeface="Arial"/>
                <a:cs typeface="Arial"/>
              </a:rPr>
              <a:t>routing  </a:t>
            </a:r>
            <a:r>
              <a:rPr sz="1182" spc="14" dirty="0">
                <a:solidFill>
                  <a:srgbClr val="5E5E5E"/>
                </a:solidFill>
                <a:latin typeface="Arial"/>
                <a:cs typeface="Arial"/>
              </a:rPr>
              <a:t>table, </a:t>
            </a:r>
            <a:r>
              <a:rPr sz="1182" spc="16" dirty="0">
                <a:solidFill>
                  <a:srgbClr val="5E5E5E"/>
                </a:solidFill>
                <a:latin typeface="Arial"/>
                <a:cs typeface="Arial"/>
              </a:rPr>
              <a:t>and </a:t>
            </a:r>
            <a:r>
              <a:rPr sz="1182" spc="18" dirty="0">
                <a:solidFill>
                  <a:srgbClr val="5E5E5E"/>
                </a:solidFill>
                <a:latin typeface="Arial"/>
                <a:cs typeface="Arial"/>
              </a:rPr>
              <a:t>right </a:t>
            </a:r>
            <a:r>
              <a:rPr sz="1182" spc="7" dirty="0">
                <a:solidFill>
                  <a:srgbClr val="5E5E5E"/>
                </a:solidFill>
                <a:latin typeface="Arial"/>
                <a:cs typeface="Arial"/>
              </a:rPr>
              <a:t>now, </a:t>
            </a:r>
            <a:r>
              <a:rPr sz="1182" spc="-11" dirty="0">
                <a:solidFill>
                  <a:srgbClr val="5E5E5E"/>
                </a:solidFill>
                <a:latin typeface="Arial"/>
                <a:cs typeface="Arial"/>
              </a:rPr>
              <a:t>A </a:t>
            </a:r>
            <a:r>
              <a:rPr sz="1182" spc="11" dirty="0">
                <a:solidFill>
                  <a:srgbClr val="5E5E5E"/>
                </a:solidFill>
                <a:latin typeface="Arial"/>
                <a:cs typeface="Arial"/>
              </a:rPr>
              <a:t>only </a:t>
            </a:r>
            <a:r>
              <a:rPr sz="1182" spc="27" dirty="0">
                <a:solidFill>
                  <a:srgbClr val="5E5E5E"/>
                </a:solidFill>
                <a:latin typeface="Arial"/>
                <a:cs typeface="Arial"/>
              </a:rPr>
              <a:t>knows  </a:t>
            </a:r>
            <a:r>
              <a:rPr sz="1182" spc="25" dirty="0">
                <a:solidFill>
                  <a:srgbClr val="5E5E5E"/>
                </a:solidFill>
                <a:latin typeface="Arial"/>
                <a:cs typeface="Arial"/>
              </a:rPr>
              <a:t>about </a:t>
            </a:r>
            <a:r>
              <a:rPr sz="1182" spc="20" dirty="0">
                <a:solidFill>
                  <a:srgbClr val="5E5E5E"/>
                </a:solidFill>
                <a:latin typeface="Arial"/>
                <a:cs typeface="Arial"/>
              </a:rPr>
              <a:t>its</a:t>
            </a:r>
            <a:r>
              <a:rPr sz="1182" spc="-2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182" spc="14" dirty="0">
                <a:solidFill>
                  <a:srgbClr val="5E5E5E"/>
                </a:solidFill>
                <a:latin typeface="Arial"/>
                <a:cs typeface="Arial"/>
              </a:rPr>
              <a:t>neighbors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49841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247" y="535505"/>
            <a:ext cx="4616478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1" name="object 11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883756" y="1273777"/>
            <a:ext cx="1951837" cy="2409037"/>
          </a:xfrm>
          <a:custGeom>
            <a:avLst/>
            <a:gdLst/>
            <a:ahLst/>
            <a:cxnLst/>
            <a:rect l="l" t="t" r="r" b="b"/>
            <a:pathLst>
              <a:path w="4291330" h="5296534">
                <a:moveTo>
                  <a:pt x="553847" y="5028565"/>
                </a:moveTo>
                <a:lnTo>
                  <a:pt x="545807" y="4986845"/>
                </a:lnTo>
                <a:lnTo>
                  <a:pt x="529729" y="4946624"/>
                </a:lnTo>
                <a:lnTo>
                  <a:pt x="505612" y="4908867"/>
                </a:lnTo>
                <a:lnTo>
                  <a:pt x="473456" y="4874577"/>
                </a:lnTo>
                <a:lnTo>
                  <a:pt x="434962" y="4845913"/>
                </a:lnTo>
                <a:lnTo>
                  <a:pt x="392582" y="4824425"/>
                </a:lnTo>
                <a:lnTo>
                  <a:pt x="347433" y="4810099"/>
                </a:lnTo>
                <a:lnTo>
                  <a:pt x="300609" y="4802937"/>
                </a:lnTo>
                <a:lnTo>
                  <a:pt x="253238" y="4802937"/>
                </a:lnTo>
                <a:lnTo>
                  <a:pt x="206413" y="4810099"/>
                </a:lnTo>
                <a:lnTo>
                  <a:pt x="161264" y="4824425"/>
                </a:lnTo>
                <a:lnTo>
                  <a:pt x="118884" y="4845913"/>
                </a:lnTo>
                <a:lnTo>
                  <a:pt x="80391" y="4874577"/>
                </a:lnTo>
                <a:lnTo>
                  <a:pt x="48234" y="4908867"/>
                </a:lnTo>
                <a:lnTo>
                  <a:pt x="24117" y="4946624"/>
                </a:lnTo>
                <a:lnTo>
                  <a:pt x="8039" y="4986845"/>
                </a:lnTo>
                <a:lnTo>
                  <a:pt x="0" y="5028565"/>
                </a:lnTo>
                <a:lnTo>
                  <a:pt x="0" y="5070767"/>
                </a:lnTo>
                <a:lnTo>
                  <a:pt x="8039" y="5112486"/>
                </a:lnTo>
                <a:lnTo>
                  <a:pt x="24117" y="5152707"/>
                </a:lnTo>
                <a:lnTo>
                  <a:pt x="48234" y="5190464"/>
                </a:lnTo>
                <a:lnTo>
                  <a:pt x="80391" y="5224767"/>
                </a:lnTo>
                <a:lnTo>
                  <a:pt x="118884" y="5253418"/>
                </a:lnTo>
                <a:lnTo>
                  <a:pt x="161264" y="5274907"/>
                </a:lnTo>
                <a:lnTo>
                  <a:pt x="206413" y="5289232"/>
                </a:lnTo>
                <a:lnTo>
                  <a:pt x="253238" y="5296395"/>
                </a:lnTo>
                <a:lnTo>
                  <a:pt x="300609" y="5296395"/>
                </a:lnTo>
                <a:lnTo>
                  <a:pt x="347433" y="5289232"/>
                </a:lnTo>
                <a:lnTo>
                  <a:pt x="392582" y="5274907"/>
                </a:lnTo>
                <a:lnTo>
                  <a:pt x="434962" y="5253418"/>
                </a:lnTo>
                <a:lnTo>
                  <a:pt x="473456" y="5224767"/>
                </a:lnTo>
                <a:lnTo>
                  <a:pt x="505612" y="5190464"/>
                </a:lnTo>
                <a:lnTo>
                  <a:pt x="529729" y="5152707"/>
                </a:lnTo>
                <a:lnTo>
                  <a:pt x="545807" y="5112486"/>
                </a:lnTo>
                <a:lnTo>
                  <a:pt x="553847" y="5070767"/>
                </a:lnTo>
                <a:lnTo>
                  <a:pt x="553847" y="5028565"/>
                </a:lnTo>
                <a:close/>
              </a:path>
              <a:path w="4291330" h="5296534">
                <a:moveTo>
                  <a:pt x="4290796" y="225628"/>
                </a:moveTo>
                <a:lnTo>
                  <a:pt x="4282757" y="183908"/>
                </a:lnTo>
                <a:lnTo>
                  <a:pt x="4266679" y="143687"/>
                </a:lnTo>
                <a:lnTo>
                  <a:pt x="4242562" y="105930"/>
                </a:lnTo>
                <a:lnTo>
                  <a:pt x="4210393" y="71628"/>
                </a:lnTo>
                <a:lnTo>
                  <a:pt x="4171899" y="42976"/>
                </a:lnTo>
                <a:lnTo>
                  <a:pt x="4129519" y="21488"/>
                </a:lnTo>
                <a:lnTo>
                  <a:pt x="4084370" y="7162"/>
                </a:lnTo>
                <a:lnTo>
                  <a:pt x="4037558" y="0"/>
                </a:lnTo>
                <a:lnTo>
                  <a:pt x="3990175" y="0"/>
                </a:lnTo>
                <a:lnTo>
                  <a:pt x="3943362" y="7162"/>
                </a:lnTo>
                <a:lnTo>
                  <a:pt x="3898214" y="21488"/>
                </a:lnTo>
                <a:lnTo>
                  <a:pt x="3855834" y="42976"/>
                </a:lnTo>
                <a:lnTo>
                  <a:pt x="3817340" y="71628"/>
                </a:lnTo>
                <a:lnTo>
                  <a:pt x="3785171" y="105930"/>
                </a:lnTo>
                <a:lnTo>
                  <a:pt x="3761054" y="143687"/>
                </a:lnTo>
                <a:lnTo>
                  <a:pt x="3744976" y="183908"/>
                </a:lnTo>
                <a:lnTo>
                  <a:pt x="3736937" y="225628"/>
                </a:lnTo>
                <a:lnTo>
                  <a:pt x="3736937" y="267830"/>
                </a:lnTo>
                <a:lnTo>
                  <a:pt x="3744976" y="309549"/>
                </a:lnTo>
                <a:lnTo>
                  <a:pt x="3761054" y="349770"/>
                </a:lnTo>
                <a:lnTo>
                  <a:pt x="3785171" y="387527"/>
                </a:lnTo>
                <a:lnTo>
                  <a:pt x="3817340" y="421830"/>
                </a:lnTo>
                <a:lnTo>
                  <a:pt x="3855834" y="450481"/>
                </a:lnTo>
                <a:lnTo>
                  <a:pt x="3898214" y="471970"/>
                </a:lnTo>
                <a:lnTo>
                  <a:pt x="3943362" y="486295"/>
                </a:lnTo>
                <a:lnTo>
                  <a:pt x="3990175" y="493458"/>
                </a:lnTo>
                <a:lnTo>
                  <a:pt x="4037558" y="493458"/>
                </a:lnTo>
                <a:lnTo>
                  <a:pt x="4084370" y="486295"/>
                </a:lnTo>
                <a:lnTo>
                  <a:pt x="4129519" y="471970"/>
                </a:lnTo>
                <a:lnTo>
                  <a:pt x="4171899" y="450481"/>
                </a:lnTo>
                <a:lnTo>
                  <a:pt x="4210393" y="421830"/>
                </a:lnTo>
                <a:lnTo>
                  <a:pt x="4242562" y="387527"/>
                </a:lnTo>
                <a:lnTo>
                  <a:pt x="4266679" y="349770"/>
                </a:lnTo>
                <a:lnTo>
                  <a:pt x="4282757" y="309549"/>
                </a:lnTo>
                <a:lnTo>
                  <a:pt x="4290796" y="267830"/>
                </a:lnTo>
                <a:lnTo>
                  <a:pt x="4290796" y="225628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52878" y="3443321"/>
            <a:ext cx="1813493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  <a:tabLst>
                <a:tab pos="1705063" algn="l"/>
              </a:tabLst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	</a:t>
            </a: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2" name="object 32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61342" y="4057489"/>
            <a:ext cx="1234411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78722" y="3941222"/>
            <a:ext cx="3850242" cy="526138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618028" defTabSz="415869">
              <a:spcBef>
                <a:spcPts val="48"/>
              </a:spcBef>
              <a:tabLst>
                <a:tab pos="911158" algn="l"/>
                <a:tab pos="1350997" algn="l"/>
                <a:tab pos="2451029" algn="l"/>
              </a:tabLst>
            </a:pPr>
            <a:r>
              <a:rPr sz="1046" spc="91" dirty="0">
                <a:solidFill>
                  <a:prstClr val="black"/>
                </a:solidFill>
                <a:latin typeface="Arial"/>
                <a:cs typeface="Arial"/>
              </a:rPr>
              <a:t>A’s	</a:t>
            </a:r>
            <a:r>
              <a:rPr sz="1046" i="1" spc="239" dirty="0">
                <a:solidFill>
                  <a:prstClr val="black"/>
                </a:solidFill>
                <a:latin typeface="Arial"/>
                <a:cs typeface="Arial"/>
              </a:rPr>
              <a:t>first	</a:t>
            </a:r>
            <a:r>
              <a:rPr sz="1046" spc="86" dirty="0">
                <a:solidFill>
                  <a:prstClr val="black"/>
                </a:solidFill>
                <a:latin typeface="Arial"/>
                <a:cs typeface="Arial"/>
              </a:rPr>
              <a:t>advertisement:	</a:t>
            </a:r>
            <a:r>
              <a:rPr sz="1046" spc="157" dirty="0">
                <a:solidFill>
                  <a:prstClr val="black"/>
                </a:solidFill>
                <a:latin typeface="Arial"/>
                <a:cs typeface="Arial"/>
              </a:rPr>
              <a:t>[(B,7),(D,2),(F,1)]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marL="1436481" defTabSz="415869">
              <a:lnSpc>
                <a:spcPts val="989"/>
              </a:lnSpc>
              <a:spcBef>
                <a:spcPts val="768"/>
              </a:spcBef>
            </a:pPr>
            <a:r>
              <a:rPr sz="887" spc="-9" dirty="0">
                <a:solidFill>
                  <a:srgbClr val="5E5E5E"/>
                </a:solidFill>
                <a:latin typeface="Arial"/>
                <a:cs typeface="Arial"/>
              </a:rPr>
              <a:t>A </a:t>
            </a:r>
            <a:r>
              <a:rPr sz="887" spc="20" dirty="0">
                <a:solidFill>
                  <a:srgbClr val="5E5E5E"/>
                </a:solidFill>
                <a:latin typeface="Arial"/>
                <a:cs typeface="Arial"/>
              </a:rPr>
              <a:t>could 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also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include </a:t>
            </a:r>
            <a:r>
              <a:rPr sz="887" spc="109" dirty="0">
                <a:solidFill>
                  <a:srgbClr val="5E5E5E"/>
                </a:solidFill>
                <a:latin typeface="Arial"/>
                <a:cs typeface="Arial"/>
              </a:rPr>
              <a:t>(A,0)</a:t>
            </a:r>
            <a:r>
              <a:rPr sz="887" spc="-18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-7" dirty="0">
                <a:solidFill>
                  <a:srgbClr val="5E5E5E"/>
                </a:solidFill>
                <a:latin typeface="Arial"/>
                <a:cs typeface="Arial"/>
              </a:rPr>
              <a:t>here</a:t>
            </a:r>
            <a:endParaRPr sz="887">
              <a:solidFill>
                <a:prstClr val="black"/>
              </a:solidFill>
              <a:latin typeface="Arial"/>
              <a:cs typeface="Arial"/>
            </a:endParaRPr>
          </a:p>
          <a:p>
            <a:pPr marL="5776" defTabSz="415869">
              <a:lnSpc>
                <a:spcPts val="989"/>
              </a:lnSpc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32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573552" y="2433800"/>
            <a:ext cx="110819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only its</a:t>
            </a:r>
            <a:r>
              <a:rPr sz="1046" spc="-16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0096FF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266822" y="2209619"/>
            <a:ext cx="300660" cy="531715"/>
          </a:xfrm>
          <a:custGeom>
            <a:avLst/>
            <a:gdLst/>
            <a:ahLst/>
            <a:cxnLst/>
            <a:rect l="l" t="t" r="r" b="b"/>
            <a:pathLst>
              <a:path w="661035" h="1169035">
                <a:moveTo>
                  <a:pt x="325716" y="1006119"/>
                </a:moveTo>
                <a:lnTo>
                  <a:pt x="320408" y="964806"/>
                </a:lnTo>
                <a:lnTo>
                  <a:pt x="304507" y="925690"/>
                </a:lnTo>
                <a:lnTo>
                  <a:pt x="278015" y="890968"/>
                </a:lnTo>
                <a:lnTo>
                  <a:pt x="243281" y="864463"/>
                </a:lnTo>
                <a:lnTo>
                  <a:pt x="204165" y="848563"/>
                </a:lnTo>
                <a:lnTo>
                  <a:pt x="162852" y="843267"/>
                </a:lnTo>
                <a:lnTo>
                  <a:pt x="121539" y="848563"/>
                </a:lnTo>
                <a:lnTo>
                  <a:pt x="82423" y="864463"/>
                </a:lnTo>
                <a:lnTo>
                  <a:pt x="47688" y="890968"/>
                </a:lnTo>
                <a:lnTo>
                  <a:pt x="21196" y="925690"/>
                </a:lnTo>
                <a:lnTo>
                  <a:pt x="5295" y="964806"/>
                </a:lnTo>
                <a:lnTo>
                  <a:pt x="0" y="1006119"/>
                </a:lnTo>
                <a:lnTo>
                  <a:pt x="5295" y="1047432"/>
                </a:lnTo>
                <a:lnTo>
                  <a:pt x="21196" y="1086548"/>
                </a:lnTo>
                <a:lnTo>
                  <a:pt x="47688" y="1121270"/>
                </a:lnTo>
                <a:lnTo>
                  <a:pt x="82423" y="1147775"/>
                </a:lnTo>
                <a:lnTo>
                  <a:pt x="121539" y="1163675"/>
                </a:lnTo>
                <a:lnTo>
                  <a:pt x="162852" y="1168971"/>
                </a:lnTo>
                <a:lnTo>
                  <a:pt x="204165" y="1163675"/>
                </a:lnTo>
                <a:lnTo>
                  <a:pt x="243281" y="1147775"/>
                </a:lnTo>
                <a:lnTo>
                  <a:pt x="278015" y="1121270"/>
                </a:lnTo>
                <a:lnTo>
                  <a:pt x="304507" y="1086548"/>
                </a:lnTo>
                <a:lnTo>
                  <a:pt x="320408" y="1047432"/>
                </a:lnTo>
                <a:lnTo>
                  <a:pt x="325716" y="1006119"/>
                </a:lnTo>
                <a:close/>
              </a:path>
              <a:path w="661035" h="1169035">
                <a:moveTo>
                  <a:pt x="409473" y="162864"/>
                </a:moveTo>
                <a:lnTo>
                  <a:pt x="404177" y="121551"/>
                </a:lnTo>
                <a:lnTo>
                  <a:pt x="388277" y="82435"/>
                </a:lnTo>
                <a:lnTo>
                  <a:pt x="361784" y="47701"/>
                </a:lnTo>
                <a:lnTo>
                  <a:pt x="327050" y="21196"/>
                </a:lnTo>
                <a:lnTo>
                  <a:pt x="287934" y="5295"/>
                </a:lnTo>
                <a:lnTo>
                  <a:pt x="246621" y="0"/>
                </a:lnTo>
                <a:lnTo>
                  <a:pt x="205308" y="5295"/>
                </a:lnTo>
                <a:lnTo>
                  <a:pt x="166192" y="21196"/>
                </a:lnTo>
                <a:lnTo>
                  <a:pt x="131457" y="47701"/>
                </a:lnTo>
                <a:lnTo>
                  <a:pt x="104965" y="82435"/>
                </a:lnTo>
                <a:lnTo>
                  <a:pt x="89065" y="121551"/>
                </a:lnTo>
                <a:lnTo>
                  <a:pt x="83756" y="162864"/>
                </a:lnTo>
                <a:lnTo>
                  <a:pt x="89065" y="204177"/>
                </a:lnTo>
                <a:lnTo>
                  <a:pt x="104965" y="243293"/>
                </a:lnTo>
                <a:lnTo>
                  <a:pt x="131457" y="278015"/>
                </a:lnTo>
                <a:lnTo>
                  <a:pt x="166192" y="304520"/>
                </a:lnTo>
                <a:lnTo>
                  <a:pt x="205308" y="320421"/>
                </a:lnTo>
                <a:lnTo>
                  <a:pt x="246621" y="325716"/>
                </a:lnTo>
                <a:lnTo>
                  <a:pt x="287934" y="320421"/>
                </a:lnTo>
                <a:lnTo>
                  <a:pt x="327050" y="304520"/>
                </a:lnTo>
                <a:lnTo>
                  <a:pt x="361784" y="278015"/>
                </a:lnTo>
                <a:lnTo>
                  <a:pt x="388277" y="243293"/>
                </a:lnTo>
                <a:lnTo>
                  <a:pt x="404177" y="204177"/>
                </a:lnTo>
                <a:lnTo>
                  <a:pt x="409473" y="162864"/>
                </a:lnTo>
                <a:close/>
              </a:path>
              <a:path w="661035" h="1169035">
                <a:moveTo>
                  <a:pt x="660781" y="586371"/>
                </a:moveTo>
                <a:lnTo>
                  <a:pt x="655485" y="545058"/>
                </a:lnTo>
                <a:lnTo>
                  <a:pt x="639584" y="505942"/>
                </a:lnTo>
                <a:lnTo>
                  <a:pt x="613079" y="471220"/>
                </a:lnTo>
                <a:lnTo>
                  <a:pt x="578358" y="444715"/>
                </a:lnTo>
                <a:lnTo>
                  <a:pt x="539229" y="428815"/>
                </a:lnTo>
                <a:lnTo>
                  <a:pt x="497916" y="423519"/>
                </a:lnTo>
                <a:lnTo>
                  <a:pt x="456603" y="428815"/>
                </a:lnTo>
                <a:lnTo>
                  <a:pt x="417487" y="444715"/>
                </a:lnTo>
                <a:lnTo>
                  <a:pt x="382765" y="471220"/>
                </a:lnTo>
                <a:lnTo>
                  <a:pt x="356260" y="505942"/>
                </a:lnTo>
                <a:lnTo>
                  <a:pt x="340360" y="545058"/>
                </a:lnTo>
                <a:lnTo>
                  <a:pt x="335064" y="586371"/>
                </a:lnTo>
                <a:lnTo>
                  <a:pt x="340360" y="627684"/>
                </a:lnTo>
                <a:lnTo>
                  <a:pt x="356260" y="666813"/>
                </a:lnTo>
                <a:lnTo>
                  <a:pt x="382765" y="701535"/>
                </a:lnTo>
                <a:lnTo>
                  <a:pt x="417487" y="728040"/>
                </a:lnTo>
                <a:lnTo>
                  <a:pt x="456603" y="743940"/>
                </a:lnTo>
                <a:lnTo>
                  <a:pt x="497916" y="749236"/>
                </a:lnTo>
                <a:lnTo>
                  <a:pt x="539229" y="743940"/>
                </a:lnTo>
                <a:lnTo>
                  <a:pt x="578358" y="728040"/>
                </a:lnTo>
                <a:lnTo>
                  <a:pt x="613079" y="701535"/>
                </a:lnTo>
                <a:lnTo>
                  <a:pt x="639584" y="666813"/>
                </a:lnTo>
                <a:lnTo>
                  <a:pt x="655485" y="627684"/>
                </a:lnTo>
                <a:lnTo>
                  <a:pt x="660781" y="586371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39154" y="4536877"/>
            <a:ext cx="1425609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  <a:tabLst>
                <a:tab pos="319699" algn="l"/>
                <a:tab pos="476805" algn="l"/>
                <a:tab pos="948124" algn="l"/>
                <a:tab pos="1105230" algn="l"/>
              </a:tabLst>
            </a:pPr>
            <a:r>
              <a:rPr sz="1114" b="1" spc="-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1114" b="1" spc="157" dirty="0">
                <a:solidFill>
                  <a:srgbClr val="5E5E5E"/>
                </a:solidFill>
                <a:latin typeface="Trebuchet MS"/>
                <a:cs typeface="Trebuchet MS"/>
              </a:rPr>
              <a:t>st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48" dirty="0">
                <a:solidFill>
                  <a:srgbClr val="5E5E5E"/>
                </a:solidFill>
                <a:latin typeface="Trebuchet MS"/>
                <a:cs typeface="Trebuchet MS"/>
              </a:rPr>
              <a:t>route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57" dirty="0">
                <a:solidFill>
                  <a:srgbClr val="5E5E5E"/>
                </a:solidFill>
                <a:latin typeface="Trebuchet MS"/>
                <a:cs typeface="Trebuchet MS"/>
              </a:rPr>
              <a:t>cos</a:t>
            </a:r>
            <a:r>
              <a:rPr sz="1114" b="1" spc="17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endParaRPr sz="1114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17707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64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53393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89079" y="5073703"/>
            <a:ext cx="2475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18" dirty="0">
                <a:solidFill>
                  <a:srgbClr val="5E5E5E"/>
                </a:solidFill>
                <a:latin typeface="Arial"/>
                <a:cs typeface="Arial"/>
              </a:rPr>
              <a:t>A-F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81926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317612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17707" y="4703565"/>
            <a:ext cx="1190222" cy="348590"/>
          </a:xfrm>
          <a:prstGeom prst="rect">
            <a:avLst/>
          </a:prstGeom>
        </p:spPr>
        <p:txBody>
          <a:bodyPr vert="horz" wrap="square" lIns="0" tIns="15019" rIns="0" bIns="0" rtlCol="0">
            <a:spAutoFit/>
          </a:bodyPr>
          <a:lstStyle/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sz="1114" spc="-125" dirty="0">
                <a:solidFill>
                  <a:srgbClr val="5E5E5E"/>
                </a:solidFill>
                <a:latin typeface="Arial"/>
                <a:cs typeface="Arial"/>
              </a:rPr>
              <a:t>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A-B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7  </a:t>
            </a:r>
            <a:r>
              <a:rPr sz="1114" spc="-186" dirty="0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2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906010" y="4327089"/>
            <a:ext cx="975341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246633" marR="2310" indent="-241146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408935" y="4577726"/>
            <a:ext cx="2470266" cy="553017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marR="2310" algn="ctr" defTabSz="415869">
              <a:lnSpc>
                <a:spcPct val="100400"/>
              </a:lnSpc>
              <a:spcBef>
                <a:spcPts val="57"/>
              </a:spcBef>
            </a:pPr>
            <a:r>
              <a:rPr sz="1182" spc="-39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1182" spc="11" dirty="0">
                <a:solidFill>
                  <a:srgbClr val="5E5E5E"/>
                </a:solidFill>
                <a:latin typeface="Arial"/>
                <a:cs typeface="Arial"/>
              </a:rPr>
              <a:t>advertisement reflects </a:t>
            </a:r>
            <a:r>
              <a:rPr sz="1182" spc="20" dirty="0">
                <a:solidFill>
                  <a:srgbClr val="5E5E5E"/>
                </a:solidFill>
                <a:latin typeface="Arial"/>
                <a:cs typeface="Arial"/>
              </a:rPr>
              <a:t>its </a:t>
            </a:r>
            <a:r>
              <a:rPr sz="1182" spc="16" dirty="0">
                <a:solidFill>
                  <a:srgbClr val="5E5E5E"/>
                </a:solidFill>
                <a:latin typeface="Arial"/>
                <a:cs typeface="Arial"/>
              </a:rPr>
              <a:t>routing  </a:t>
            </a:r>
            <a:r>
              <a:rPr sz="1182" spc="14" dirty="0">
                <a:solidFill>
                  <a:srgbClr val="5E5E5E"/>
                </a:solidFill>
                <a:latin typeface="Arial"/>
                <a:cs typeface="Arial"/>
              </a:rPr>
              <a:t>table, </a:t>
            </a:r>
            <a:r>
              <a:rPr sz="1182" spc="16" dirty="0">
                <a:solidFill>
                  <a:srgbClr val="5E5E5E"/>
                </a:solidFill>
                <a:latin typeface="Arial"/>
                <a:cs typeface="Arial"/>
              </a:rPr>
              <a:t>and </a:t>
            </a:r>
            <a:r>
              <a:rPr sz="1182" spc="18" dirty="0">
                <a:solidFill>
                  <a:srgbClr val="5E5E5E"/>
                </a:solidFill>
                <a:latin typeface="Arial"/>
                <a:cs typeface="Arial"/>
              </a:rPr>
              <a:t>right </a:t>
            </a:r>
            <a:r>
              <a:rPr sz="1182" spc="7" dirty="0">
                <a:solidFill>
                  <a:srgbClr val="5E5E5E"/>
                </a:solidFill>
                <a:latin typeface="Arial"/>
                <a:cs typeface="Arial"/>
              </a:rPr>
              <a:t>now, </a:t>
            </a:r>
            <a:r>
              <a:rPr sz="1182" spc="-11" dirty="0">
                <a:solidFill>
                  <a:srgbClr val="5E5E5E"/>
                </a:solidFill>
                <a:latin typeface="Arial"/>
                <a:cs typeface="Arial"/>
              </a:rPr>
              <a:t>A </a:t>
            </a:r>
            <a:r>
              <a:rPr sz="1182" spc="11" dirty="0">
                <a:solidFill>
                  <a:srgbClr val="5E5E5E"/>
                </a:solidFill>
                <a:latin typeface="Arial"/>
                <a:cs typeface="Arial"/>
              </a:rPr>
              <a:t>only </a:t>
            </a:r>
            <a:r>
              <a:rPr sz="1182" spc="27" dirty="0">
                <a:solidFill>
                  <a:srgbClr val="5E5E5E"/>
                </a:solidFill>
                <a:latin typeface="Arial"/>
                <a:cs typeface="Arial"/>
              </a:rPr>
              <a:t>knows  </a:t>
            </a:r>
            <a:r>
              <a:rPr sz="1182" spc="25" dirty="0">
                <a:solidFill>
                  <a:srgbClr val="5E5E5E"/>
                </a:solidFill>
                <a:latin typeface="Arial"/>
                <a:cs typeface="Arial"/>
              </a:rPr>
              <a:t>about </a:t>
            </a:r>
            <a:r>
              <a:rPr sz="1182" spc="20" dirty="0">
                <a:solidFill>
                  <a:srgbClr val="5E5E5E"/>
                </a:solidFill>
                <a:latin typeface="Arial"/>
                <a:cs typeface="Arial"/>
              </a:rPr>
              <a:t>its</a:t>
            </a:r>
            <a:r>
              <a:rPr sz="1182" spc="-2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182" spc="14" dirty="0">
                <a:solidFill>
                  <a:srgbClr val="5E5E5E"/>
                </a:solidFill>
                <a:latin typeface="Arial"/>
                <a:cs typeface="Arial"/>
              </a:rPr>
              <a:t>neighbors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2848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247" y="535505"/>
            <a:ext cx="4616478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1" name="object 11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883756" y="1273777"/>
            <a:ext cx="1951837" cy="2409037"/>
          </a:xfrm>
          <a:custGeom>
            <a:avLst/>
            <a:gdLst/>
            <a:ahLst/>
            <a:cxnLst/>
            <a:rect l="l" t="t" r="r" b="b"/>
            <a:pathLst>
              <a:path w="4291330" h="5296534">
                <a:moveTo>
                  <a:pt x="553847" y="5028565"/>
                </a:moveTo>
                <a:lnTo>
                  <a:pt x="545807" y="4986845"/>
                </a:lnTo>
                <a:lnTo>
                  <a:pt x="529729" y="4946624"/>
                </a:lnTo>
                <a:lnTo>
                  <a:pt x="505612" y="4908867"/>
                </a:lnTo>
                <a:lnTo>
                  <a:pt x="473456" y="4874577"/>
                </a:lnTo>
                <a:lnTo>
                  <a:pt x="434962" y="4845913"/>
                </a:lnTo>
                <a:lnTo>
                  <a:pt x="392582" y="4824425"/>
                </a:lnTo>
                <a:lnTo>
                  <a:pt x="347433" y="4810099"/>
                </a:lnTo>
                <a:lnTo>
                  <a:pt x="300609" y="4802937"/>
                </a:lnTo>
                <a:lnTo>
                  <a:pt x="253238" y="4802937"/>
                </a:lnTo>
                <a:lnTo>
                  <a:pt x="206413" y="4810099"/>
                </a:lnTo>
                <a:lnTo>
                  <a:pt x="161264" y="4824425"/>
                </a:lnTo>
                <a:lnTo>
                  <a:pt x="118884" y="4845913"/>
                </a:lnTo>
                <a:lnTo>
                  <a:pt x="80391" y="4874577"/>
                </a:lnTo>
                <a:lnTo>
                  <a:pt x="48234" y="4908867"/>
                </a:lnTo>
                <a:lnTo>
                  <a:pt x="24117" y="4946624"/>
                </a:lnTo>
                <a:lnTo>
                  <a:pt x="8039" y="4986845"/>
                </a:lnTo>
                <a:lnTo>
                  <a:pt x="0" y="5028565"/>
                </a:lnTo>
                <a:lnTo>
                  <a:pt x="0" y="5070767"/>
                </a:lnTo>
                <a:lnTo>
                  <a:pt x="8039" y="5112486"/>
                </a:lnTo>
                <a:lnTo>
                  <a:pt x="24117" y="5152707"/>
                </a:lnTo>
                <a:lnTo>
                  <a:pt x="48234" y="5190464"/>
                </a:lnTo>
                <a:lnTo>
                  <a:pt x="80391" y="5224767"/>
                </a:lnTo>
                <a:lnTo>
                  <a:pt x="118884" y="5253418"/>
                </a:lnTo>
                <a:lnTo>
                  <a:pt x="161264" y="5274907"/>
                </a:lnTo>
                <a:lnTo>
                  <a:pt x="206413" y="5289232"/>
                </a:lnTo>
                <a:lnTo>
                  <a:pt x="253238" y="5296395"/>
                </a:lnTo>
                <a:lnTo>
                  <a:pt x="300609" y="5296395"/>
                </a:lnTo>
                <a:lnTo>
                  <a:pt x="347433" y="5289232"/>
                </a:lnTo>
                <a:lnTo>
                  <a:pt x="392582" y="5274907"/>
                </a:lnTo>
                <a:lnTo>
                  <a:pt x="434962" y="5253418"/>
                </a:lnTo>
                <a:lnTo>
                  <a:pt x="473456" y="5224767"/>
                </a:lnTo>
                <a:lnTo>
                  <a:pt x="505612" y="5190464"/>
                </a:lnTo>
                <a:lnTo>
                  <a:pt x="529729" y="5152707"/>
                </a:lnTo>
                <a:lnTo>
                  <a:pt x="545807" y="5112486"/>
                </a:lnTo>
                <a:lnTo>
                  <a:pt x="553847" y="5070767"/>
                </a:lnTo>
                <a:lnTo>
                  <a:pt x="553847" y="5028565"/>
                </a:lnTo>
                <a:close/>
              </a:path>
              <a:path w="4291330" h="5296534">
                <a:moveTo>
                  <a:pt x="4290796" y="225628"/>
                </a:moveTo>
                <a:lnTo>
                  <a:pt x="4282757" y="183908"/>
                </a:lnTo>
                <a:lnTo>
                  <a:pt x="4266679" y="143687"/>
                </a:lnTo>
                <a:lnTo>
                  <a:pt x="4242562" y="105930"/>
                </a:lnTo>
                <a:lnTo>
                  <a:pt x="4210393" y="71628"/>
                </a:lnTo>
                <a:lnTo>
                  <a:pt x="4171899" y="42976"/>
                </a:lnTo>
                <a:lnTo>
                  <a:pt x="4129519" y="21488"/>
                </a:lnTo>
                <a:lnTo>
                  <a:pt x="4084370" y="7162"/>
                </a:lnTo>
                <a:lnTo>
                  <a:pt x="4037558" y="0"/>
                </a:lnTo>
                <a:lnTo>
                  <a:pt x="3990175" y="0"/>
                </a:lnTo>
                <a:lnTo>
                  <a:pt x="3943362" y="7162"/>
                </a:lnTo>
                <a:lnTo>
                  <a:pt x="3898214" y="21488"/>
                </a:lnTo>
                <a:lnTo>
                  <a:pt x="3855834" y="42976"/>
                </a:lnTo>
                <a:lnTo>
                  <a:pt x="3817340" y="71628"/>
                </a:lnTo>
                <a:lnTo>
                  <a:pt x="3785171" y="105930"/>
                </a:lnTo>
                <a:lnTo>
                  <a:pt x="3761054" y="143687"/>
                </a:lnTo>
                <a:lnTo>
                  <a:pt x="3744976" y="183908"/>
                </a:lnTo>
                <a:lnTo>
                  <a:pt x="3736937" y="225628"/>
                </a:lnTo>
                <a:lnTo>
                  <a:pt x="3736937" y="267830"/>
                </a:lnTo>
                <a:lnTo>
                  <a:pt x="3744976" y="309549"/>
                </a:lnTo>
                <a:lnTo>
                  <a:pt x="3761054" y="349770"/>
                </a:lnTo>
                <a:lnTo>
                  <a:pt x="3785171" y="387527"/>
                </a:lnTo>
                <a:lnTo>
                  <a:pt x="3817340" y="421830"/>
                </a:lnTo>
                <a:lnTo>
                  <a:pt x="3855834" y="450481"/>
                </a:lnTo>
                <a:lnTo>
                  <a:pt x="3898214" y="471970"/>
                </a:lnTo>
                <a:lnTo>
                  <a:pt x="3943362" y="486295"/>
                </a:lnTo>
                <a:lnTo>
                  <a:pt x="3990175" y="493458"/>
                </a:lnTo>
                <a:lnTo>
                  <a:pt x="4037558" y="493458"/>
                </a:lnTo>
                <a:lnTo>
                  <a:pt x="4084370" y="486295"/>
                </a:lnTo>
                <a:lnTo>
                  <a:pt x="4129519" y="471970"/>
                </a:lnTo>
                <a:lnTo>
                  <a:pt x="4171899" y="450481"/>
                </a:lnTo>
                <a:lnTo>
                  <a:pt x="4210393" y="421830"/>
                </a:lnTo>
                <a:lnTo>
                  <a:pt x="4242562" y="387527"/>
                </a:lnTo>
                <a:lnTo>
                  <a:pt x="4266679" y="349770"/>
                </a:lnTo>
                <a:lnTo>
                  <a:pt x="4282757" y="309549"/>
                </a:lnTo>
                <a:lnTo>
                  <a:pt x="4290796" y="267830"/>
                </a:lnTo>
                <a:lnTo>
                  <a:pt x="4290796" y="225628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52878" y="3443321"/>
            <a:ext cx="1813493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  <a:tabLst>
                <a:tab pos="1705063" algn="l"/>
              </a:tabLst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	</a:t>
            </a: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2" name="object 32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4" name="object 34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61342" y="4057489"/>
            <a:ext cx="1234411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78722" y="3941222"/>
            <a:ext cx="3850242" cy="526138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618028" defTabSz="415869">
              <a:spcBef>
                <a:spcPts val="48"/>
              </a:spcBef>
              <a:tabLst>
                <a:tab pos="911158" algn="l"/>
                <a:tab pos="1350997" algn="l"/>
                <a:tab pos="2451029" algn="l"/>
              </a:tabLst>
            </a:pPr>
            <a:r>
              <a:rPr sz="1046" spc="91" dirty="0">
                <a:solidFill>
                  <a:prstClr val="black"/>
                </a:solidFill>
                <a:latin typeface="Arial"/>
                <a:cs typeface="Arial"/>
              </a:rPr>
              <a:t>A’s	</a:t>
            </a:r>
            <a:r>
              <a:rPr sz="1046" i="1" spc="239" dirty="0">
                <a:solidFill>
                  <a:prstClr val="black"/>
                </a:solidFill>
                <a:latin typeface="Arial"/>
                <a:cs typeface="Arial"/>
              </a:rPr>
              <a:t>first	</a:t>
            </a:r>
            <a:r>
              <a:rPr sz="1046" spc="86" dirty="0">
                <a:solidFill>
                  <a:prstClr val="black"/>
                </a:solidFill>
                <a:latin typeface="Arial"/>
                <a:cs typeface="Arial"/>
              </a:rPr>
              <a:t>advertisement:	</a:t>
            </a:r>
            <a:r>
              <a:rPr sz="1046" spc="157" dirty="0">
                <a:solidFill>
                  <a:prstClr val="black"/>
                </a:solidFill>
                <a:latin typeface="Arial"/>
                <a:cs typeface="Arial"/>
              </a:rPr>
              <a:t>[(B,7),(D,2),(F,1)]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marL="1436481" defTabSz="415869">
              <a:lnSpc>
                <a:spcPts val="989"/>
              </a:lnSpc>
              <a:spcBef>
                <a:spcPts val="768"/>
              </a:spcBef>
            </a:pPr>
            <a:r>
              <a:rPr sz="887" spc="-9" dirty="0">
                <a:solidFill>
                  <a:srgbClr val="5E5E5E"/>
                </a:solidFill>
                <a:latin typeface="Arial"/>
                <a:cs typeface="Arial"/>
              </a:rPr>
              <a:t>A </a:t>
            </a:r>
            <a:r>
              <a:rPr sz="887" spc="20" dirty="0">
                <a:solidFill>
                  <a:srgbClr val="5E5E5E"/>
                </a:solidFill>
                <a:latin typeface="Arial"/>
                <a:cs typeface="Arial"/>
              </a:rPr>
              <a:t>could 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also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include </a:t>
            </a:r>
            <a:r>
              <a:rPr sz="887" spc="109" dirty="0">
                <a:solidFill>
                  <a:srgbClr val="5E5E5E"/>
                </a:solidFill>
                <a:latin typeface="Arial"/>
                <a:cs typeface="Arial"/>
              </a:rPr>
              <a:t>(A,0)</a:t>
            </a:r>
            <a:r>
              <a:rPr sz="887" spc="-18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-7" dirty="0">
                <a:solidFill>
                  <a:srgbClr val="5E5E5E"/>
                </a:solidFill>
                <a:latin typeface="Arial"/>
                <a:cs typeface="Arial"/>
              </a:rPr>
              <a:t>here</a:t>
            </a:r>
            <a:endParaRPr sz="887">
              <a:solidFill>
                <a:prstClr val="black"/>
              </a:solidFill>
              <a:latin typeface="Arial"/>
              <a:cs typeface="Arial"/>
            </a:endParaRPr>
          </a:p>
          <a:p>
            <a:pPr marL="5776" defTabSz="415869">
              <a:lnSpc>
                <a:spcPts val="989"/>
              </a:lnSpc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32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573552" y="2433800"/>
            <a:ext cx="110819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only its</a:t>
            </a:r>
            <a:r>
              <a:rPr sz="1046" spc="-16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0096FF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901560" y="1323090"/>
            <a:ext cx="1882231" cy="2293798"/>
          </a:xfrm>
          <a:custGeom>
            <a:avLst/>
            <a:gdLst/>
            <a:ahLst/>
            <a:cxnLst/>
            <a:rect l="l" t="t" r="r" b="b"/>
            <a:pathLst>
              <a:path w="4138295" h="5043170">
                <a:moveTo>
                  <a:pt x="325716" y="162864"/>
                </a:moveTo>
                <a:lnTo>
                  <a:pt x="320408" y="121551"/>
                </a:lnTo>
                <a:lnTo>
                  <a:pt x="304507" y="82423"/>
                </a:lnTo>
                <a:lnTo>
                  <a:pt x="278015" y="47701"/>
                </a:lnTo>
                <a:lnTo>
                  <a:pt x="243281" y="21196"/>
                </a:lnTo>
                <a:lnTo>
                  <a:pt x="204165" y="5295"/>
                </a:lnTo>
                <a:lnTo>
                  <a:pt x="162852" y="0"/>
                </a:lnTo>
                <a:lnTo>
                  <a:pt x="121551" y="5295"/>
                </a:lnTo>
                <a:lnTo>
                  <a:pt x="82435" y="21196"/>
                </a:lnTo>
                <a:lnTo>
                  <a:pt x="47701" y="47701"/>
                </a:lnTo>
                <a:lnTo>
                  <a:pt x="21209" y="82423"/>
                </a:lnTo>
                <a:lnTo>
                  <a:pt x="5308" y="121551"/>
                </a:lnTo>
                <a:lnTo>
                  <a:pt x="0" y="162864"/>
                </a:lnTo>
                <a:lnTo>
                  <a:pt x="5308" y="204177"/>
                </a:lnTo>
                <a:lnTo>
                  <a:pt x="21209" y="243293"/>
                </a:lnTo>
                <a:lnTo>
                  <a:pt x="47701" y="278015"/>
                </a:lnTo>
                <a:lnTo>
                  <a:pt x="82435" y="304507"/>
                </a:lnTo>
                <a:lnTo>
                  <a:pt x="121551" y="320408"/>
                </a:lnTo>
                <a:lnTo>
                  <a:pt x="162852" y="325704"/>
                </a:lnTo>
                <a:lnTo>
                  <a:pt x="204165" y="320408"/>
                </a:lnTo>
                <a:lnTo>
                  <a:pt x="243281" y="304507"/>
                </a:lnTo>
                <a:lnTo>
                  <a:pt x="278015" y="278015"/>
                </a:lnTo>
                <a:lnTo>
                  <a:pt x="304507" y="243293"/>
                </a:lnTo>
                <a:lnTo>
                  <a:pt x="320408" y="204177"/>
                </a:lnTo>
                <a:lnTo>
                  <a:pt x="325716" y="162864"/>
                </a:lnTo>
                <a:close/>
              </a:path>
              <a:path w="4138295" h="5043170">
                <a:moveTo>
                  <a:pt x="437045" y="4879848"/>
                </a:moveTo>
                <a:lnTo>
                  <a:pt x="431749" y="4838535"/>
                </a:lnTo>
                <a:lnTo>
                  <a:pt x="415848" y="4799419"/>
                </a:lnTo>
                <a:lnTo>
                  <a:pt x="389343" y="4764684"/>
                </a:lnTo>
                <a:lnTo>
                  <a:pt x="354622" y="4738192"/>
                </a:lnTo>
                <a:lnTo>
                  <a:pt x="315506" y="4722292"/>
                </a:lnTo>
                <a:lnTo>
                  <a:pt x="274193" y="4716983"/>
                </a:lnTo>
                <a:lnTo>
                  <a:pt x="232879" y="4722292"/>
                </a:lnTo>
                <a:lnTo>
                  <a:pt x="193763" y="4738192"/>
                </a:lnTo>
                <a:lnTo>
                  <a:pt x="159029" y="4764684"/>
                </a:lnTo>
                <a:lnTo>
                  <a:pt x="132537" y="4799419"/>
                </a:lnTo>
                <a:lnTo>
                  <a:pt x="116636" y="4838535"/>
                </a:lnTo>
                <a:lnTo>
                  <a:pt x="111340" y="4879848"/>
                </a:lnTo>
                <a:lnTo>
                  <a:pt x="116636" y="4921161"/>
                </a:lnTo>
                <a:lnTo>
                  <a:pt x="132537" y="4960277"/>
                </a:lnTo>
                <a:lnTo>
                  <a:pt x="159029" y="4994999"/>
                </a:lnTo>
                <a:lnTo>
                  <a:pt x="193763" y="5021504"/>
                </a:lnTo>
                <a:lnTo>
                  <a:pt x="232879" y="5037404"/>
                </a:lnTo>
                <a:lnTo>
                  <a:pt x="274193" y="5042700"/>
                </a:lnTo>
                <a:lnTo>
                  <a:pt x="315506" y="5037404"/>
                </a:lnTo>
                <a:lnTo>
                  <a:pt x="354622" y="5021504"/>
                </a:lnTo>
                <a:lnTo>
                  <a:pt x="389343" y="4994999"/>
                </a:lnTo>
                <a:lnTo>
                  <a:pt x="415848" y="4960277"/>
                </a:lnTo>
                <a:lnTo>
                  <a:pt x="431749" y="4921161"/>
                </a:lnTo>
                <a:lnTo>
                  <a:pt x="437045" y="4879848"/>
                </a:lnTo>
                <a:close/>
              </a:path>
              <a:path w="4138295" h="5043170">
                <a:moveTo>
                  <a:pt x="4137926" y="2513584"/>
                </a:moveTo>
                <a:lnTo>
                  <a:pt x="4132630" y="2472271"/>
                </a:lnTo>
                <a:lnTo>
                  <a:pt x="4116730" y="2433155"/>
                </a:lnTo>
                <a:lnTo>
                  <a:pt x="4090225" y="2398433"/>
                </a:lnTo>
                <a:lnTo>
                  <a:pt x="4055503" y="2371941"/>
                </a:lnTo>
                <a:lnTo>
                  <a:pt x="4016387" y="2356040"/>
                </a:lnTo>
                <a:lnTo>
                  <a:pt x="3975074" y="2350732"/>
                </a:lnTo>
                <a:lnTo>
                  <a:pt x="3933761" y="2356040"/>
                </a:lnTo>
                <a:lnTo>
                  <a:pt x="3894645" y="2371941"/>
                </a:lnTo>
                <a:lnTo>
                  <a:pt x="3859923" y="2398433"/>
                </a:lnTo>
                <a:lnTo>
                  <a:pt x="3833418" y="2433155"/>
                </a:lnTo>
                <a:lnTo>
                  <a:pt x="3817518" y="2472271"/>
                </a:lnTo>
                <a:lnTo>
                  <a:pt x="3812222" y="2513584"/>
                </a:lnTo>
                <a:lnTo>
                  <a:pt x="3817518" y="2554897"/>
                </a:lnTo>
                <a:lnTo>
                  <a:pt x="3833418" y="2594013"/>
                </a:lnTo>
                <a:lnTo>
                  <a:pt x="3859923" y="2628747"/>
                </a:lnTo>
                <a:lnTo>
                  <a:pt x="3894645" y="2655239"/>
                </a:lnTo>
                <a:lnTo>
                  <a:pt x="3933761" y="2671140"/>
                </a:lnTo>
                <a:lnTo>
                  <a:pt x="3975074" y="2676436"/>
                </a:lnTo>
                <a:lnTo>
                  <a:pt x="4016387" y="2671140"/>
                </a:lnTo>
                <a:lnTo>
                  <a:pt x="4055503" y="2655239"/>
                </a:lnTo>
                <a:lnTo>
                  <a:pt x="4090225" y="2628747"/>
                </a:lnTo>
                <a:lnTo>
                  <a:pt x="4116730" y="2594013"/>
                </a:lnTo>
                <a:lnTo>
                  <a:pt x="4132630" y="2554897"/>
                </a:lnTo>
                <a:lnTo>
                  <a:pt x="4137926" y="2513584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39154" y="4536877"/>
            <a:ext cx="1425609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  <a:tabLst>
                <a:tab pos="319699" algn="l"/>
                <a:tab pos="476805" algn="l"/>
                <a:tab pos="948124" algn="l"/>
                <a:tab pos="1105230" algn="l"/>
              </a:tabLst>
            </a:pPr>
            <a:r>
              <a:rPr sz="1114" b="1" spc="-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1114" b="1" spc="157" dirty="0">
                <a:solidFill>
                  <a:srgbClr val="5E5E5E"/>
                </a:solidFill>
                <a:latin typeface="Trebuchet MS"/>
                <a:cs typeface="Trebuchet MS"/>
              </a:rPr>
              <a:t>st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48" dirty="0">
                <a:solidFill>
                  <a:srgbClr val="5E5E5E"/>
                </a:solidFill>
                <a:latin typeface="Trebuchet MS"/>
                <a:cs typeface="Trebuchet MS"/>
              </a:rPr>
              <a:t>route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57" dirty="0">
                <a:solidFill>
                  <a:srgbClr val="5E5E5E"/>
                </a:solidFill>
                <a:latin typeface="Trebuchet MS"/>
                <a:cs typeface="Trebuchet MS"/>
              </a:rPr>
              <a:t>cos</a:t>
            </a:r>
            <a:r>
              <a:rPr sz="1114" b="1" spc="17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endParaRPr sz="1114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17707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64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53393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89079" y="5073703"/>
            <a:ext cx="2475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18" dirty="0">
                <a:solidFill>
                  <a:srgbClr val="5E5E5E"/>
                </a:solidFill>
                <a:latin typeface="Arial"/>
                <a:cs typeface="Arial"/>
              </a:rPr>
              <a:t>A-F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81926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317612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17707" y="4703565"/>
            <a:ext cx="1190222" cy="348590"/>
          </a:xfrm>
          <a:prstGeom prst="rect">
            <a:avLst/>
          </a:prstGeom>
        </p:spPr>
        <p:txBody>
          <a:bodyPr vert="horz" wrap="square" lIns="0" tIns="15019" rIns="0" bIns="0" rtlCol="0">
            <a:spAutoFit/>
          </a:bodyPr>
          <a:lstStyle/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sz="1114" spc="-125" dirty="0">
                <a:solidFill>
                  <a:srgbClr val="5E5E5E"/>
                </a:solidFill>
                <a:latin typeface="Arial"/>
                <a:cs typeface="Arial"/>
              </a:rPr>
              <a:t>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A-B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7  </a:t>
            </a:r>
            <a:r>
              <a:rPr sz="1114" spc="-186" dirty="0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2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906010" y="4327089"/>
            <a:ext cx="975341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246633" marR="2310" indent="-241146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408935" y="4577726"/>
            <a:ext cx="2470266" cy="553017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marR="2310" algn="ctr" defTabSz="415869">
              <a:lnSpc>
                <a:spcPct val="100400"/>
              </a:lnSpc>
              <a:spcBef>
                <a:spcPts val="57"/>
              </a:spcBef>
            </a:pPr>
            <a:r>
              <a:rPr sz="1182" spc="-39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1182" spc="11" dirty="0">
                <a:solidFill>
                  <a:srgbClr val="5E5E5E"/>
                </a:solidFill>
                <a:latin typeface="Arial"/>
                <a:cs typeface="Arial"/>
              </a:rPr>
              <a:t>advertisement reflects </a:t>
            </a:r>
            <a:r>
              <a:rPr sz="1182" spc="20" dirty="0">
                <a:solidFill>
                  <a:srgbClr val="5E5E5E"/>
                </a:solidFill>
                <a:latin typeface="Arial"/>
                <a:cs typeface="Arial"/>
              </a:rPr>
              <a:t>its </a:t>
            </a:r>
            <a:r>
              <a:rPr sz="1182" spc="16" dirty="0">
                <a:solidFill>
                  <a:srgbClr val="5E5E5E"/>
                </a:solidFill>
                <a:latin typeface="Arial"/>
                <a:cs typeface="Arial"/>
              </a:rPr>
              <a:t>routing  </a:t>
            </a:r>
            <a:r>
              <a:rPr sz="1182" spc="14" dirty="0">
                <a:solidFill>
                  <a:srgbClr val="5E5E5E"/>
                </a:solidFill>
                <a:latin typeface="Arial"/>
                <a:cs typeface="Arial"/>
              </a:rPr>
              <a:t>table, </a:t>
            </a:r>
            <a:r>
              <a:rPr sz="1182" spc="16" dirty="0">
                <a:solidFill>
                  <a:srgbClr val="5E5E5E"/>
                </a:solidFill>
                <a:latin typeface="Arial"/>
                <a:cs typeface="Arial"/>
              </a:rPr>
              <a:t>and </a:t>
            </a:r>
            <a:r>
              <a:rPr sz="1182" spc="18" dirty="0">
                <a:solidFill>
                  <a:srgbClr val="5E5E5E"/>
                </a:solidFill>
                <a:latin typeface="Arial"/>
                <a:cs typeface="Arial"/>
              </a:rPr>
              <a:t>right </a:t>
            </a:r>
            <a:r>
              <a:rPr sz="1182" spc="7" dirty="0">
                <a:solidFill>
                  <a:srgbClr val="5E5E5E"/>
                </a:solidFill>
                <a:latin typeface="Arial"/>
                <a:cs typeface="Arial"/>
              </a:rPr>
              <a:t>now, </a:t>
            </a:r>
            <a:r>
              <a:rPr sz="1182" spc="-11" dirty="0">
                <a:solidFill>
                  <a:srgbClr val="5E5E5E"/>
                </a:solidFill>
                <a:latin typeface="Arial"/>
                <a:cs typeface="Arial"/>
              </a:rPr>
              <a:t>A </a:t>
            </a:r>
            <a:r>
              <a:rPr sz="1182" spc="11" dirty="0">
                <a:solidFill>
                  <a:srgbClr val="5E5E5E"/>
                </a:solidFill>
                <a:latin typeface="Arial"/>
                <a:cs typeface="Arial"/>
              </a:rPr>
              <a:t>only </a:t>
            </a:r>
            <a:r>
              <a:rPr sz="1182" spc="27" dirty="0">
                <a:solidFill>
                  <a:srgbClr val="5E5E5E"/>
                </a:solidFill>
                <a:latin typeface="Arial"/>
                <a:cs typeface="Arial"/>
              </a:rPr>
              <a:t>knows  </a:t>
            </a:r>
            <a:r>
              <a:rPr sz="1182" spc="25" dirty="0">
                <a:solidFill>
                  <a:srgbClr val="5E5E5E"/>
                </a:solidFill>
                <a:latin typeface="Arial"/>
                <a:cs typeface="Arial"/>
              </a:rPr>
              <a:t>about </a:t>
            </a:r>
            <a:r>
              <a:rPr sz="1182" spc="20" dirty="0">
                <a:solidFill>
                  <a:srgbClr val="5E5E5E"/>
                </a:solidFill>
                <a:latin typeface="Arial"/>
                <a:cs typeface="Arial"/>
              </a:rPr>
              <a:t>its</a:t>
            </a:r>
            <a:r>
              <a:rPr sz="1182" spc="-2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182" spc="14" dirty="0">
                <a:solidFill>
                  <a:srgbClr val="5E5E5E"/>
                </a:solidFill>
                <a:latin typeface="Arial"/>
                <a:cs typeface="Arial"/>
              </a:rPr>
              <a:t>neighbors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38480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247" y="535505"/>
            <a:ext cx="4616478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1" name="object 11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883756" y="1273775"/>
            <a:ext cx="1951837" cy="2409037"/>
            <a:chOff x="4141648" y="2172679"/>
            <a:chExt cx="4291330" cy="5296535"/>
          </a:xfrm>
        </p:grpSpPr>
        <p:sp>
          <p:nvSpPr>
            <p:cNvPr id="28" name="object 28"/>
            <p:cNvSpPr/>
            <p:nvPr/>
          </p:nvSpPr>
          <p:spPr>
            <a:xfrm>
              <a:off x="4141648" y="6975615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15" y="0"/>
                  </a:moveTo>
                  <a:lnTo>
                    <a:pt x="253242" y="0"/>
                  </a:lnTo>
                  <a:lnTo>
                    <a:pt x="206424" y="7163"/>
                  </a:lnTo>
                  <a:lnTo>
                    <a:pt x="161271" y="21490"/>
                  </a:lnTo>
                  <a:lnTo>
                    <a:pt x="118893" y="42981"/>
                  </a:lnTo>
                  <a:lnTo>
                    <a:pt x="80400" y="71636"/>
                  </a:lnTo>
                  <a:lnTo>
                    <a:pt x="48240" y="105930"/>
                  </a:lnTo>
                  <a:lnTo>
                    <a:pt x="24120" y="143685"/>
                  </a:lnTo>
                  <a:lnTo>
                    <a:pt x="8040" y="183914"/>
                  </a:lnTo>
                  <a:lnTo>
                    <a:pt x="0" y="225626"/>
                  </a:lnTo>
                  <a:lnTo>
                    <a:pt x="0" y="267834"/>
                  </a:lnTo>
                  <a:lnTo>
                    <a:pt x="8040" y="309546"/>
                  </a:lnTo>
                  <a:lnTo>
                    <a:pt x="24120" y="349775"/>
                  </a:lnTo>
                  <a:lnTo>
                    <a:pt x="48240" y="387531"/>
                  </a:lnTo>
                  <a:lnTo>
                    <a:pt x="80400" y="421824"/>
                  </a:lnTo>
                  <a:lnTo>
                    <a:pt x="118893" y="450476"/>
                  </a:lnTo>
                  <a:lnTo>
                    <a:pt x="161271" y="471964"/>
                  </a:lnTo>
                  <a:lnTo>
                    <a:pt x="206424" y="486290"/>
                  </a:lnTo>
                  <a:lnTo>
                    <a:pt x="253242" y="493453"/>
                  </a:lnTo>
                  <a:lnTo>
                    <a:pt x="300615" y="493453"/>
                  </a:lnTo>
                  <a:lnTo>
                    <a:pt x="347433" y="486290"/>
                  </a:lnTo>
                  <a:lnTo>
                    <a:pt x="392586" y="471964"/>
                  </a:lnTo>
                  <a:lnTo>
                    <a:pt x="434964" y="450476"/>
                  </a:lnTo>
                  <a:lnTo>
                    <a:pt x="473456" y="421824"/>
                  </a:lnTo>
                  <a:lnTo>
                    <a:pt x="505617" y="387531"/>
                  </a:lnTo>
                  <a:lnTo>
                    <a:pt x="529737" y="349775"/>
                  </a:lnTo>
                  <a:lnTo>
                    <a:pt x="545817" y="309546"/>
                  </a:lnTo>
                  <a:lnTo>
                    <a:pt x="553857" y="267834"/>
                  </a:lnTo>
                  <a:lnTo>
                    <a:pt x="553857" y="225626"/>
                  </a:lnTo>
                  <a:lnTo>
                    <a:pt x="545817" y="183914"/>
                  </a:lnTo>
                  <a:lnTo>
                    <a:pt x="529737" y="143685"/>
                  </a:lnTo>
                  <a:lnTo>
                    <a:pt x="505617" y="105930"/>
                  </a:lnTo>
                  <a:lnTo>
                    <a:pt x="473456" y="71636"/>
                  </a:lnTo>
                  <a:lnTo>
                    <a:pt x="434964" y="42981"/>
                  </a:lnTo>
                  <a:lnTo>
                    <a:pt x="392586" y="21490"/>
                  </a:lnTo>
                  <a:lnTo>
                    <a:pt x="347433" y="7163"/>
                  </a:lnTo>
                  <a:lnTo>
                    <a:pt x="300615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7878584" y="2172679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30">
                  <a:moveTo>
                    <a:pt x="300623" y="0"/>
                  </a:moveTo>
                  <a:lnTo>
                    <a:pt x="253250" y="0"/>
                  </a:lnTo>
                  <a:lnTo>
                    <a:pt x="206432" y="7162"/>
                  </a:lnTo>
                  <a:lnTo>
                    <a:pt x="161279" y="21488"/>
                  </a:lnTo>
                  <a:lnTo>
                    <a:pt x="118901" y="42977"/>
                  </a:lnTo>
                  <a:lnTo>
                    <a:pt x="80408" y="71628"/>
                  </a:lnTo>
                  <a:lnTo>
                    <a:pt x="48245" y="105925"/>
                  </a:lnTo>
                  <a:lnTo>
                    <a:pt x="24122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2" y="349773"/>
                  </a:lnTo>
                  <a:lnTo>
                    <a:pt x="48245" y="387530"/>
                  </a:lnTo>
                  <a:lnTo>
                    <a:pt x="80408" y="421827"/>
                  </a:lnTo>
                  <a:lnTo>
                    <a:pt x="118901" y="450478"/>
                  </a:lnTo>
                  <a:lnTo>
                    <a:pt x="161279" y="471967"/>
                  </a:lnTo>
                  <a:lnTo>
                    <a:pt x="206432" y="486293"/>
                  </a:lnTo>
                  <a:lnTo>
                    <a:pt x="253250" y="493455"/>
                  </a:lnTo>
                  <a:lnTo>
                    <a:pt x="300623" y="493455"/>
                  </a:lnTo>
                  <a:lnTo>
                    <a:pt x="347441" y="486293"/>
                  </a:lnTo>
                  <a:lnTo>
                    <a:pt x="392593" y="471967"/>
                  </a:lnTo>
                  <a:lnTo>
                    <a:pt x="434971" y="450478"/>
                  </a:lnTo>
                  <a:lnTo>
                    <a:pt x="473464" y="421827"/>
                  </a:lnTo>
                  <a:lnTo>
                    <a:pt x="505625" y="387530"/>
                  </a:lnTo>
                  <a:lnTo>
                    <a:pt x="529745" y="349773"/>
                  </a:lnTo>
                  <a:lnTo>
                    <a:pt x="545825" y="309544"/>
                  </a:lnTo>
                  <a:lnTo>
                    <a:pt x="553865" y="267831"/>
                  </a:lnTo>
                  <a:lnTo>
                    <a:pt x="553865" y="225624"/>
                  </a:lnTo>
                  <a:lnTo>
                    <a:pt x="545825" y="183911"/>
                  </a:lnTo>
                  <a:lnTo>
                    <a:pt x="529745" y="143682"/>
                  </a:lnTo>
                  <a:lnTo>
                    <a:pt x="505625" y="105925"/>
                  </a:lnTo>
                  <a:lnTo>
                    <a:pt x="473464" y="71628"/>
                  </a:lnTo>
                  <a:lnTo>
                    <a:pt x="434971" y="42977"/>
                  </a:lnTo>
                  <a:lnTo>
                    <a:pt x="392593" y="21488"/>
                  </a:lnTo>
                  <a:lnTo>
                    <a:pt x="347441" y="7162"/>
                  </a:lnTo>
                  <a:lnTo>
                    <a:pt x="300623" y="0"/>
                  </a:lnTo>
                  <a:close/>
                </a:path>
              </a:pathLst>
            </a:custGeom>
            <a:solidFill>
              <a:srgbClr val="FFD4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52878" y="3443321"/>
            <a:ext cx="1813493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  <a:tabLst>
                <a:tab pos="1705063" algn="l"/>
              </a:tabLst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	</a:t>
            </a: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4" name="object 34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61342" y="4057489"/>
            <a:ext cx="1234411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91122" y="3941223"/>
            <a:ext cx="3237946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  <a:tabLst>
                <a:tab pos="298906" algn="l"/>
                <a:tab pos="738745" algn="l"/>
                <a:tab pos="1838777" algn="l"/>
              </a:tabLst>
            </a:pPr>
            <a:r>
              <a:rPr sz="1046" spc="91" dirty="0">
                <a:solidFill>
                  <a:prstClr val="black"/>
                </a:solidFill>
                <a:latin typeface="Arial"/>
                <a:cs typeface="Arial"/>
              </a:rPr>
              <a:t>A’s	</a:t>
            </a:r>
            <a:r>
              <a:rPr sz="1046" i="1" spc="239" dirty="0">
                <a:solidFill>
                  <a:prstClr val="black"/>
                </a:solidFill>
                <a:latin typeface="Arial"/>
                <a:cs typeface="Arial"/>
              </a:rPr>
              <a:t>first	</a:t>
            </a:r>
            <a:r>
              <a:rPr sz="1046" spc="86" dirty="0">
                <a:solidFill>
                  <a:prstClr val="black"/>
                </a:solidFill>
                <a:latin typeface="Arial"/>
                <a:cs typeface="Arial"/>
              </a:rPr>
              <a:t>advertisement:	</a:t>
            </a:r>
            <a:r>
              <a:rPr sz="1046" spc="157" dirty="0">
                <a:solidFill>
                  <a:prstClr val="black"/>
                </a:solidFill>
                <a:latin typeface="Arial"/>
                <a:cs typeface="Arial"/>
              </a:rPr>
              <a:t>[(B,7),(D,2),(F,1)]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946755" y="4535054"/>
            <a:ext cx="2232857" cy="549139"/>
          </a:xfrm>
          <a:prstGeom prst="rect">
            <a:avLst/>
          </a:prstGeom>
        </p:spPr>
        <p:txBody>
          <a:bodyPr vert="horz" wrap="square" lIns="0" tIns="4332" rIns="0" bIns="0" rtlCol="0">
            <a:spAutoFit/>
          </a:bodyPr>
          <a:lstStyle/>
          <a:p>
            <a:pPr marL="5776" marR="2310" algn="ctr" defTabSz="415869">
              <a:lnSpc>
                <a:spcPct val="102000"/>
              </a:lnSpc>
              <a:spcBef>
                <a:spcPts val="34"/>
              </a:spcBef>
            </a:pPr>
            <a:r>
              <a:rPr sz="1182" spc="-39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1182" spc="14" dirty="0">
                <a:solidFill>
                  <a:srgbClr val="5E5E5E"/>
                </a:solidFill>
                <a:latin typeface="Arial"/>
                <a:cs typeface="Arial"/>
              </a:rPr>
              <a:t>neighbors </a:t>
            </a:r>
            <a:r>
              <a:rPr sz="1182" b="1" spc="9" dirty="0">
                <a:solidFill>
                  <a:srgbClr val="5E5E5E"/>
                </a:solidFill>
                <a:latin typeface="Arial"/>
                <a:cs typeface="Arial"/>
              </a:rPr>
              <a:t>do not </a:t>
            </a:r>
            <a:r>
              <a:rPr sz="1182" spc="18" dirty="0">
                <a:solidFill>
                  <a:srgbClr val="5E5E5E"/>
                </a:solidFill>
                <a:latin typeface="Arial"/>
                <a:cs typeface="Arial"/>
              </a:rPr>
              <a:t>forward </a:t>
            </a:r>
            <a:r>
              <a:rPr sz="1182" spc="-39" dirty="0">
                <a:solidFill>
                  <a:srgbClr val="5E5E5E"/>
                </a:solidFill>
                <a:latin typeface="Arial"/>
                <a:cs typeface="Arial"/>
              </a:rPr>
              <a:t>A’s  </a:t>
            </a:r>
            <a:r>
              <a:rPr sz="1182" spc="11" dirty="0">
                <a:solidFill>
                  <a:srgbClr val="5E5E5E"/>
                </a:solidFill>
                <a:latin typeface="Arial"/>
                <a:cs typeface="Arial"/>
              </a:rPr>
              <a:t>advertisements; they </a:t>
            </a:r>
            <a:r>
              <a:rPr sz="1182" i="1" spc="41" dirty="0">
                <a:solidFill>
                  <a:srgbClr val="5E5E5E"/>
                </a:solidFill>
                <a:latin typeface="Arial"/>
                <a:cs typeface="Arial"/>
              </a:rPr>
              <a:t>do </a:t>
            </a:r>
            <a:r>
              <a:rPr sz="1182" spc="14" dirty="0">
                <a:solidFill>
                  <a:srgbClr val="5E5E5E"/>
                </a:solidFill>
                <a:latin typeface="Arial"/>
                <a:cs typeface="Arial"/>
              </a:rPr>
              <a:t>send  </a:t>
            </a:r>
            <a:r>
              <a:rPr sz="1182" spc="11" dirty="0">
                <a:solidFill>
                  <a:srgbClr val="5E5E5E"/>
                </a:solidFill>
                <a:latin typeface="Arial"/>
                <a:cs typeface="Arial"/>
              </a:rPr>
              <a:t>advertisements </a:t>
            </a:r>
            <a:r>
              <a:rPr sz="1182" spc="27" dirty="0">
                <a:solidFill>
                  <a:srgbClr val="5E5E5E"/>
                </a:solidFill>
                <a:latin typeface="Arial"/>
                <a:cs typeface="Arial"/>
              </a:rPr>
              <a:t>of </a:t>
            </a:r>
            <a:r>
              <a:rPr sz="1182" spc="9" dirty="0">
                <a:solidFill>
                  <a:srgbClr val="5E5E5E"/>
                </a:solidFill>
                <a:latin typeface="Arial"/>
                <a:cs typeface="Arial"/>
              </a:rPr>
              <a:t>their </a:t>
            </a:r>
            <a:r>
              <a:rPr sz="1182" spc="32" dirty="0">
                <a:solidFill>
                  <a:srgbClr val="5E5E5E"/>
                </a:solidFill>
                <a:latin typeface="Arial"/>
                <a:cs typeface="Arial"/>
              </a:rPr>
              <a:t>own </a:t>
            </a:r>
            <a:r>
              <a:rPr sz="1182" spc="39" dirty="0">
                <a:solidFill>
                  <a:srgbClr val="5E5E5E"/>
                </a:solidFill>
                <a:latin typeface="Arial"/>
                <a:cs typeface="Arial"/>
              </a:rPr>
              <a:t>to</a:t>
            </a:r>
            <a:r>
              <a:rPr sz="1182" spc="-61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182" spc="-11" dirty="0">
                <a:solidFill>
                  <a:srgbClr val="5E5E5E"/>
                </a:solidFill>
                <a:latin typeface="Arial"/>
                <a:cs typeface="Arial"/>
              </a:rPr>
              <a:t>A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573552" y="2433800"/>
            <a:ext cx="110819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only its</a:t>
            </a:r>
            <a:r>
              <a:rPr sz="1046" spc="-16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0096FF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740485" y="1126312"/>
            <a:ext cx="150763" cy="2700455"/>
          </a:xfrm>
          <a:custGeom>
            <a:avLst/>
            <a:gdLst/>
            <a:ahLst/>
            <a:cxnLst/>
            <a:rect l="l" t="t" r="r" b="b"/>
            <a:pathLst>
              <a:path w="331470" h="5937250">
                <a:moveTo>
                  <a:pt x="325716" y="5774334"/>
                </a:moveTo>
                <a:lnTo>
                  <a:pt x="320421" y="5733021"/>
                </a:lnTo>
                <a:lnTo>
                  <a:pt x="304520" y="5693905"/>
                </a:lnTo>
                <a:lnTo>
                  <a:pt x="278015" y="5659183"/>
                </a:lnTo>
                <a:lnTo>
                  <a:pt x="243293" y="5632691"/>
                </a:lnTo>
                <a:lnTo>
                  <a:pt x="204165" y="5616791"/>
                </a:lnTo>
                <a:lnTo>
                  <a:pt x="162852" y="5611482"/>
                </a:lnTo>
                <a:lnTo>
                  <a:pt x="121539" y="5616791"/>
                </a:lnTo>
                <a:lnTo>
                  <a:pt x="82423" y="5632691"/>
                </a:lnTo>
                <a:lnTo>
                  <a:pt x="47701" y="5659183"/>
                </a:lnTo>
                <a:lnTo>
                  <a:pt x="21196" y="5693905"/>
                </a:lnTo>
                <a:lnTo>
                  <a:pt x="5295" y="5733021"/>
                </a:lnTo>
                <a:lnTo>
                  <a:pt x="0" y="5774334"/>
                </a:lnTo>
                <a:lnTo>
                  <a:pt x="5295" y="5815647"/>
                </a:lnTo>
                <a:lnTo>
                  <a:pt x="21196" y="5854763"/>
                </a:lnTo>
                <a:lnTo>
                  <a:pt x="47701" y="5889498"/>
                </a:lnTo>
                <a:lnTo>
                  <a:pt x="82423" y="5915990"/>
                </a:lnTo>
                <a:lnTo>
                  <a:pt x="121539" y="5931890"/>
                </a:lnTo>
                <a:lnTo>
                  <a:pt x="162852" y="5937199"/>
                </a:lnTo>
                <a:lnTo>
                  <a:pt x="204165" y="5931890"/>
                </a:lnTo>
                <a:lnTo>
                  <a:pt x="243293" y="5915990"/>
                </a:lnTo>
                <a:lnTo>
                  <a:pt x="278015" y="5889498"/>
                </a:lnTo>
                <a:lnTo>
                  <a:pt x="304520" y="5854763"/>
                </a:lnTo>
                <a:lnTo>
                  <a:pt x="320421" y="5815647"/>
                </a:lnTo>
                <a:lnTo>
                  <a:pt x="325716" y="5774334"/>
                </a:lnTo>
                <a:close/>
              </a:path>
              <a:path w="331470" h="5937250">
                <a:moveTo>
                  <a:pt x="331406" y="162852"/>
                </a:moveTo>
                <a:lnTo>
                  <a:pt x="326097" y="121539"/>
                </a:lnTo>
                <a:lnTo>
                  <a:pt x="310197" y="82423"/>
                </a:lnTo>
                <a:lnTo>
                  <a:pt x="283705" y="47701"/>
                </a:lnTo>
                <a:lnTo>
                  <a:pt x="248970" y="21196"/>
                </a:lnTo>
                <a:lnTo>
                  <a:pt x="209854" y="5295"/>
                </a:lnTo>
                <a:lnTo>
                  <a:pt x="168541" y="0"/>
                </a:lnTo>
                <a:lnTo>
                  <a:pt x="127228" y="5295"/>
                </a:lnTo>
                <a:lnTo>
                  <a:pt x="88112" y="21196"/>
                </a:lnTo>
                <a:lnTo>
                  <a:pt x="53378" y="47701"/>
                </a:lnTo>
                <a:lnTo>
                  <a:pt x="26885" y="82423"/>
                </a:lnTo>
                <a:lnTo>
                  <a:pt x="10985" y="121539"/>
                </a:lnTo>
                <a:lnTo>
                  <a:pt x="5676" y="162852"/>
                </a:lnTo>
                <a:lnTo>
                  <a:pt x="10985" y="204165"/>
                </a:lnTo>
                <a:lnTo>
                  <a:pt x="26885" y="243281"/>
                </a:lnTo>
                <a:lnTo>
                  <a:pt x="53378" y="278015"/>
                </a:lnTo>
                <a:lnTo>
                  <a:pt x="88112" y="304507"/>
                </a:lnTo>
                <a:lnTo>
                  <a:pt x="127228" y="320408"/>
                </a:lnTo>
                <a:lnTo>
                  <a:pt x="168541" y="325704"/>
                </a:lnTo>
                <a:lnTo>
                  <a:pt x="209854" y="320408"/>
                </a:lnTo>
                <a:lnTo>
                  <a:pt x="248970" y="304507"/>
                </a:lnTo>
                <a:lnTo>
                  <a:pt x="283705" y="278015"/>
                </a:lnTo>
                <a:lnTo>
                  <a:pt x="310197" y="243281"/>
                </a:lnTo>
                <a:lnTo>
                  <a:pt x="326097" y="204165"/>
                </a:lnTo>
                <a:lnTo>
                  <a:pt x="331406" y="162852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891022" y="2402246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4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7"/>
                </a:lnTo>
                <a:lnTo>
                  <a:pt x="5300" y="121545"/>
                </a:lnTo>
                <a:lnTo>
                  <a:pt x="0" y="162858"/>
                </a:lnTo>
                <a:lnTo>
                  <a:pt x="5300" y="204172"/>
                </a:lnTo>
                <a:lnTo>
                  <a:pt x="21200" y="243290"/>
                </a:lnTo>
                <a:lnTo>
                  <a:pt x="47700" y="278017"/>
                </a:lnTo>
                <a:lnTo>
                  <a:pt x="82427" y="304517"/>
                </a:lnTo>
                <a:lnTo>
                  <a:pt x="121545" y="320417"/>
                </a:lnTo>
                <a:lnTo>
                  <a:pt x="162857" y="325717"/>
                </a:lnTo>
                <a:lnTo>
                  <a:pt x="204169" y="320417"/>
                </a:lnTo>
                <a:lnTo>
                  <a:pt x="243284" y="304517"/>
                </a:lnTo>
                <a:lnTo>
                  <a:pt x="278007" y="278017"/>
                </a:lnTo>
                <a:lnTo>
                  <a:pt x="304507" y="243290"/>
                </a:lnTo>
                <a:lnTo>
                  <a:pt x="320407" y="204172"/>
                </a:lnTo>
                <a:lnTo>
                  <a:pt x="325707" y="162858"/>
                </a:lnTo>
                <a:lnTo>
                  <a:pt x="320407" y="121545"/>
                </a:lnTo>
                <a:lnTo>
                  <a:pt x="304507" y="82427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39154" y="4243741"/>
            <a:ext cx="1425609" cy="475022"/>
          </a:xfrm>
          <a:prstGeom prst="rect">
            <a:avLst/>
          </a:prstGeom>
        </p:spPr>
        <p:txBody>
          <a:bodyPr vert="horz" wrap="square" lIns="0" tIns="76537" rIns="0" bIns="0" rtlCol="0">
            <a:spAutoFit/>
          </a:bodyPr>
          <a:lstStyle/>
          <a:p>
            <a:pPr marL="345114" defTabSz="415869">
              <a:spcBef>
                <a:spcPts val="603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  <a:p>
            <a:pPr marL="5776" defTabSz="415869">
              <a:spcBef>
                <a:spcPts val="696"/>
              </a:spcBef>
              <a:tabLst>
                <a:tab pos="319699" algn="l"/>
                <a:tab pos="476805" algn="l"/>
                <a:tab pos="948124" algn="l"/>
                <a:tab pos="1105230" algn="l"/>
              </a:tabLst>
            </a:pPr>
            <a:r>
              <a:rPr sz="1114" b="1" spc="-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1114" b="1" spc="157" dirty="0">
                <a:solidFill>
                  <a:srgbClr val="5E5E5E"/>
                </a:solidFill>
                <a:latin typeface="Trebuchet MS"/>
                <a:cs typeface="Trebuchet MS"/>
              </a:rPr>
              <a:t>st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48" dirty="0">
                <a:solidFill>
                  <a:srgbClr val="5E5E5E"/>
                </a:solidFill>
                <a:latin typeface="Trebuchet MS"/>
                <a:cs typeface="Trebuchet MS"/>
              </a:rPr>
              <a:t>route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57" dirty="0">
                <a:solidFill>
                  <a:srgbClr val="5E5E5E"/>
                </a:solidFill>
                <a:latin typeface="Trebuchet MS"/>
                <a:cs typeface="Trebuchet MS"/>
              </a:rPr>
              <a:t>cos</a:t>
            </a:r>
            <a:r>
              <a:rPr sz="1114" b="1" spc="17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endParaRPr sz="1114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17707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64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3393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89079" y="5073703"/>
            <a:ext cx="2475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18" dirty="0">
                <a:solidFill>
                  <a:srgbClr val="5E5E5E"/>
                </a:solidFill>
                <a:latin typeface="Arial"/>
                <a:cs typeface="Arial"/>
              </a:rPr>
              <a:t>A-F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81926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317612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17707" y="4703565"/>
            <a:ext cx="1190222" cy="348590"/>
          </a:xfrm>
          <a:prstGeom prst="rect">
            <a:avLst/>
          </a:prstGeom>
        </p:spPr>
        <p:txBody>
          <a:bodyPr vert="horz" wrap="square" lIns="0" tIns="15019" rIns="0" bIns="0" rtlCol="0">
            <a:spAutoFit/>
          </a:bodyPr>
          <a:lstStyle/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sz="1114" spc="-125" dirty="0">
                <a:solidFill>
                  <a:srgbClr val="5E5E5E"/>
                </a:solidFill>
                <a:latin typeface="Arial"/>
                <a:cs typeface="Arial"/>
              </a:rPr>
              <a:t>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A-B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7  </a:t>
            </a:r>
            <a:r>
              <a:rPr sz="1114" spc="-186" dirty="0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2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906010" y="4327089"/>
            <a:ext cx="975341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246633" marR="2310" indent="-241146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74370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247" y="535505"/>
            <a:ext cx="4616478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1" name="object 11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883756" y="1273775"/>
            <a:ext cx="1951837" cy="2409037"/>
            <a:chOff x="4141648" y="2172679"/>
            <a:chExt cx="4291330" cy="5296535"/>
          </a:xfrm>
        </p:grpSpPr>
        <p:sp>
          <p:nvSpPr>
            <p:cNvPr id="28" name="object 28"/>
            <p:cNvSpPr/>
            <p:nvPr/>
          </p:nvSpPr>
          <p:spPr>
            <a:xfrm>
              <a:off x="4141648" y="6975615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15" y="0"/>
                  </a:moveTo>
                  <a:lnTo>
                    <a:pt x="253242" y="0"/>
                  </a:lnTo>
                  <a:lnTo>
                    <a:pt x="206424" y="7163"/>
                  </a:lnTo>
                  <a:lnTo>
                    <a:pt x="161271" y="21490"/>
                  </a:lnTo>
                  <a:lnTo>
                    <a:pt x="118893" y="42981"/>
                  </a:lnTo>
                  <a:lnTo>
                    <a:pt x="80400" y="71636"/>
                  </a:lnTo>
                  <a:lnTo>
                    <a:pt x="48240" y="105930"/>
                  </a:lnTo>
                  <a:lnTo>
                    <a:pt x="24120" y="143685"/>
                  </a:lnTo>
                  <a:lnTo>
                    <a:pt x="8040" y="183914"/>
                  </a:lnTo>
                  <a:lnTo>
                    <a:pt x="0" y="225626"/>
                  </a:lnTo>
                  <a:lnTo>
                    <a:pt x="0" y="267834"/>
                  </a:lnTo>
                  <a:lnTo>
                    <a:pt x="8040" y="309546"/>
                  </a:lnTo>
                  <a:lnTo>
                    <a:pt x="24120" y="349775"/>
                  </a:lnTo>
                  <a:lnTo>
                    <a:pt x="48240" y="387531"/>
                  </a:lnTo>
                  <a:lnTo>
                    <a:pt x="80400" y="421824"/>
                  </a:lnTo>
                  <a:lnTo>
                    <a:pt x="118893" y="450476"/>
                  </a:lnTo>
                  <a:lnTo>
                    <a:pt x="161271" y="471964"/>
                  </a:lnTo>
                  <a:lnTo>
                    <a:pt x="206424" y="486290"/>
                  </a:lnTo>
                  <a:lnTo>
                    <a:pt x="253242" y="493453"/>
                  </a:lnTo>
                  <a:lnTo>
                    <a:pt x="300615" y="493453"/>
                  </a:lnTo>
                  <a:lnTo>
                    <a:pt x="347433" y="486290"/>
                  </a:lnTo>
                  <a:lnTo>
                    <a:pt x="392586" y="471964"/>
                  </a:lnTo>
                  <a:lnTo>
                    <a:pt x="434964" y="450476"/>
                  </a:lnTo>
                  <a:lnTo>
                    <a:pt x="473456" y="421824"/>
                  </a:lnTo>
                  <a:lnTo>
                    <a:pt x="505617" y="387531"/>
                  </a:lnTo>
                  <a:lnTo>
                    <a:pt x="529737" y="349775"/>
                  </a:lnTo>
                  <a:lnTo>
                    <a:pt x="545817" y="309546"/>
                  </a:lnTo>
                  <a:lnTo>
                    <a:pt x="553857" y="267834"/>
                  </a:lnTo>
                  <a:lnTo>
                    <a:pt x="553857" y="225626"/>
                  </a:lnTo>
                  <a:lnTo>
                    <a:pt x="545817" y="183914"/>
                  </a:lnTo>
                  <a:lnTo>
                    <a:pt x="529737" y="143685"/>
                  </a:lnTo>
                  <a:lnTo>
                    <a:pt x="505617" y="105930"/>
                  </a:lnTo>
                  <a:lnTo>
                    <a:pt x="473456" y="71636"/>
                  </a:lnTo>
                  <a:lnTo>
                    <a:pt x="434964" y="42981"/>
                  </a:lnTo>
                  <a:lnTo>
                    <a:pt x="392586" y="21490"/>
                  </a:lnTo>
                  <a:lnTo>
                    <a:pt x="347433" y="7163"/>
                  </a:lnTo>
                  <a:lnTo>
                    <a:pt x="300615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7878584" y="2172679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30">
                  <a:moveTo>
                    <a:pt x="300623" y="0"/>
                  </a:moveTo>
                  <a:lnTo>
                    <a:pt x="253250" y="0"/>
                  </a:lnTo>
                  <a:lnTo>
                    <a:pt x="206432" y="7162"/>
                  </a:lnTo>
                  <a:lnTo>
                    <a:pt x="161279" y="21488"/>
                  </a:lnTo>
                  <a:lnTo>
                    <a:pt x="118901" y="42977"/>
                  </a:lnTo>
                  <a:lnTo>
                    <a:pt x="80408" y="71628"/>
                  </a:lnTo>
                  <a:lnTo>
                    <a:pt x="48245" y="105925"/>
                  </a:lnTo>
                  <a:lnTo>
                    <a:pt x="24122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2" y="349773"/>
                  </a:lnTo>
                  <a:lnTo>
                    <a:pt x="48245" y="387530"/>
                  </a:lnTo>
                  <a:lnTo>
                    <a:pt x="80408" y="421827"/>
                  </a:lnTo>
                  <a:lnTo>
                    <a:pt x="118901" y="450478"/>
                  </a:lnTo>
                  <a:lnTo>
                    <a:pt x="161279" y="471967"/>
                  </a:lnTo>
                  <a:lnTo>
                    <a:pt x="206432" y="486293"/>
                  </a:lnTo>
                  <a:lnTo>
                    <a:pt x="253250" y="493455"/>
                  </a:lnTo>
                  <a:lnTo>
                    <a:pt x="300623" y="493455"/>
                  </a:lnTo>
                  <a:lnTo>
                    <a:pt x="347441" y="486293"/>
                  </a:lnTo>
                  <a:lnTo>
                    <a:pt x="392593" y="471967"/>
                  </a:lnTo>
                  <a:lnTo>
                    <a:pt x="434971" y="450478"/>
                  </a:lnTo>
                  <a:lnTo>
                    <a:pt x="473464" y="421827"/>
                  </a:lnTo>
                  <a:lnTo>
                    <a:pt x="505625" y="387530"/>
                  </a:lnTo>
                  <a:lnTo>
                    <a:pt x="529745" y="349773"/>
                  </a:lnTo>
                  <a:lnTo>
                    <a:pt x="545825" y="309544"/>
                  </a:lnTo>
                  <a:lnTo>
                    <a:pt x="553865" y="267831"/>
                  </a:lnTo>
                  <a:lnTo>
                    <a:pt x="553865" y="225624"/>
                  </a:lnTo>
                  <a:lnTo>
                    <a:pt x="545825" y="183911"/>
                  </a:lnTo>
                  <a:lnTo>
                    <a:pt x="529745" y="143682"/>
                  </a:lnTo>
                  <a:lnTo>
                    <a:pt x="505625" y="105925"/>
                  </a:lnTo>
                  <a:lnTo>
                    <a:pt x="473464" y="71628"/>
                  </a:lnTo>
                  <a:lnTo>
                    <a:pt x="434971" y="42977"/>
                  </a:lnTo>
                  <a:lnTo>
                    <a:pt x="392593" y="21488"/>
                  </a:lnTo>
                  <a:lnTo>
                    <a:pt x="347441" y="7162"/>
                  </a:lnTo>
                  <a:lnTo>
                    <a:pt x="300623" y="0"/>
                  </a:lnTo>
                  <a:close/>
                </a:path>
              </a:pathLst>
            </a:custGeom>
            <a:solidFill>
              <a:srgbClr val="FFD4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52878" y="3443321"/>
            <a:ext cx="1813493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  <a:tabLst>
                <a:tab pos="1705063" algn="l"/>
              </a:tabLst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	</a:t>
            </a: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4" name="object 34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61342" y="4057489"/>
            <a:ext cx="1234411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91122" y="3941223"/>
            <a:ext cx="3237946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  <a:tabLst>
                <a:tab pos="298906" algn="l"/>
                <a:tab pos="738745" algn="l"/>
                <a:tab pos="1838777" algn="l"/>
              </a:tabLst>
            </a:pPr>
            <a:r>
              <a:rPr sz="1046" spc="91" dirty="0">
                <a:solidFill>
                  <a:prstClr val="black"/>
                </a:solidFill>
                <a:latin typeface="Arial"/>
                <a:cs typeface="Arial"/>
              </a:rPr>
              <a:t>A’s	</a:t>
            </a:r>
            <a:r>
              <a:rPr sz="1046" i="1" spc="239" dirty="0">
                <a:solidFill>
                  <a:prstClr val="black"/>
                </a:solidFill>
                <a:latin typeface="Arial"/>
                <a:cs typeface="Arial"/>
              </a:rPr>
              <a:t>first	</a:t>
            </a:r>
            <a:r>
              <a:rPr sz="1046" spc="86" dirty="0">
                <a:solidFill>
                  <a:prstClr val="black"/>
                </a:solidFill>
                <a:latin typeface="Arial"/>
                <a:cs typeface="Arial"/>
              </a:rPr>
              <a:t>advertisement:	</a:t>
            </a:r>
            <a:r>
              <a:rPr sz="1046" spc="157" dirty="0">
                <a:solidFill>
                  <a:prstClr val="black"/>
                </a:solidFill>
                <a:latin typeface="Arial"/>
                <a:cs typeface="Arial"/>
              </a:rPr>
              <a:t>[(B,7),(D,2),(F,1)]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946755" y="4535054"/>
            <a:ext cx="2232857" cy="549139"/>
          </a:xfrm>
          <a:prstGeom prst="rect">
            <a:avLst/>
          </a:prstGeom>
        </p:spPr>
        <p:txBody>
          <a:bodyPr vert="horz" wrap="square" lIns="0" tIns="4332" rIns="0" bIns="0" rtlCol="0">
            <a:spAutoFit/>
          </a:bodyPr>
          <a:lstStyle/>
          <a:p>
            <a:pPr marL="5776" marR="2310" algn="ctr" defTabSz="415869">
              <a:lnSpc>
                <a:spcPct val="102000"/>
              </a:lnSpc>
              <a:spcBef>
                <a:spcPts val="34"/>
              </a:spcBef>
            </a:pPr>
            <a:r>
              <a:rPr sz="1182" spc="-39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1182" spc="14" dirty="0">
                <a:solidFill>
                  <a:srgbClr val="5E5E5E"/>
                </a:solidFill>
                <a:latin typeface="Arial"/>
                <a:cs typeface="Arial"/>
              </a:rPr>
              <a:t>neighbors </a:t>
            </a:r>
            <a:r>
              <a:rPr sz="1182" b="1" spc="9" dirty="0">
                <a:solidFill>
                  <a:srgbClr val="5E5E5E"/>
                </a:solidFill>
                <a:latin typeface="Arial"/>
                <a:cs typeface="Arial"/>
              </a:rPr>
              <a:t>do not </a:t>
            </a:r>
            <a:r>
              <a:rPr sz="1182" spc="18" dirty="0">
                <a:solidFill>
                  <a:srgbClr val="5E5E5E"/>
                </a:solidFill>
                <a:latin typeface="Arial"/>
                <a:cs typeface="Arial"/>
              </a:rPr>
              <a:t>forward </a:t>
            </a:r>
            <a:r>
              <a:rPr sz="1182" spc="-39" dirty="0">
                <a:solidFill>
                  <a:srgbClr val="5E5E5E"/>
                </a:solidFill>
                <a:latin typeface="Arial"/>
                <a:cs typeface="Arial"/>
              </a:rPr>
              <a:t>A’s  </a:t>
            </a:r>
            <a:r>
              <a:rPr sz="1182" spc="11" dirty="0">
                <a:solidFill>
                  <a:srgbClr val="5E5E5E"/>
                </a:solidFill>
                <a:latin typeface="Arial"/>
                <a:cs typeface="Arial"/>
              </a:rPr>
              <a:t>advertisements; they </a:t>
            </a:r>
            <a:r>
              <a:rPr sz="1182" i="1" spc="41" dirty="0">
                <a:solidFill>
                  <a:srgbClr val="5E5E5E"/>
                </a:solidFill>
                <a:latin typeface="Arial"/>
                <a:cs typeface="Arial"/>
              </a:rPr>
              <a:t>do </a:t>
            </a:r>
            <a:r>
              <a:rPr sz="1182" spc="14" dirty="0">
                <a:solidFill>
                  <a:srgbClr val="5E5E5E"/>
                </a:solidFill>
                <a:latin typeface="Arial"/>
                <a:cs typeface="Arial"/>
              </a:rPr>
              <a:t>send  </a:t>
            </a:r>
            <a:r>
              <a:rPr sz="1182" spc="11" dirty="0">
                <a:solidFill>
                  <a:srgbClr val="5E5E5E"/>
                </a:solidFill>
                <a:latin typeface="Arial"/>
                <a:cs typeface="Arial"/>
              </a:rPr>
              <a:t>advertisements </a:t>
            </a:r>
            <a:r>
              <a:rPr sz="1182" spc="27" dirty="0">
                <a:solidFill>
                  <a:srgbClr val="5E5E5E"/>
                </a:solidFill>
                <a:latin typeface="Arial"/>
                <a:cs typeface="Arial"/>
              </a:rPr>
              <a:t>of </a:t>
            </a:r>
            <a:r>
              <a:rPr sz="1182" spc="9" dirty="0">
                <a:solidFill>
                  <a:srgbClr val="5E5E5E"/>
                </a:solidFill>
                <a:latin typeface="Arial"/>
                <a:cs typeface="Arial"/>
              </a:rPr>
              <a:t>their </a:t>
            </a:r>
            <a:r>
              <a:rPr sz="1182" spc="32" dirty="0">
                <a:solidFill>
                  <a:srgbClr val="5E5E5E"/>
                </a:solidFill>
                <a:latin typeface="Arial"/>
                <a:cs typeface="Arial"/>
              </a:rPr>
              <a:t>own </a:t>
            </a:r>
            <a:r>
              <a:rPr sz="1182" spc="39" dirty="0">
                <a:solidFill>
                  <a:srgbClr val="5E5E5E"/>
                </a:solidFill>
                <a:latin typeface="Arial"/>
                <a:cs typeface="Arial"/>
              </a:rPr>
              <a:t>to</a:t>
            </a:r>
            <a:r>
              <a:rPr sz="1182" spc="-61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182" spc="-11" dirty="0">
                <a:solidFill>
                  <a:srgbClr val="5E5E5E"/>
                </a:solidFill>
                <a:latin typeface="Arial"/>
                <a:cs typeface="Arial"/>
              </a:rPr>
              <a:t>A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573552" y="2433800"/>
            <a:ext cx="110819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only its</a:t>
            </a:r>
            <a:r>
              <a:rPr sz="1046" spc="-16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0096FF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740487" y="1126310"/>
            <a:ext cx="2046280" cy="2700455"/>
            <a:chOff x="3826653" y="1848462"/>
            <a:chExt cx="4498975" cy="5937250"/>
          </a:xfrm>
        </p:grpSpPr>
        <p:sp>
          <p:nvSpPr>
            <p:cNvPr id="51" name="object 51"/>
            <p:cNvSpPr/>
            <p:nvPr/>
          </p:nvSpPr>
          <p:spPr>
            <a:xfrm>
              <a:off x="3919956" y="2225414"/>
              <a:ext cx="1390015" cy="768985"/>
            </a:xfrm>
            <a:custGeom>
              <a:avLst/>
              <a:gdLst/>
              <a:ahLst/>
              <a:cxnLst/>
              <a:rect l="l" t="t" r="r" b="b"/>
              <a:pathLst>
                <a:path w="1390014" h="768985">
                  <a:moveTo>
                    <a:pt x="325704" y="605904"/>
                  </a:moveTo>
                  <a:lnTo>
                    <a:pt x="320408" y="564591"/>
                  </a:lnTo>
                  <a:lnTo>
                    <a:pt x="304507" y="525475"/>
                  </a:lnTo>
                  <a:lnTo>
                    <a:pt x="278003" y="490753"/>
                  </a:lnTo>
                  <a:lnTo>
                    <a:pt x="243281" y="464248"/>
                  </a:lnTo>
                  <a:lnTo>
                    <a:pt x="204152" y="448348"/>
                  </a:lnTo>
                  <a:lnTo>
                    <a:pt x="162852" y="443052"/>
                  </a:lnTo>
                  <a:lnTo>
                    <a:pt x="121539" y="448348"/>
                  </a:lnTo>
                  <a:lnTo>
                    <a:pt x="82423" y="464248"/>
                  </a:lnTo>
                  <a:lnTo>
                    <a:pt x="47701" y="490753"/>
                  </a:lnTo>
                  <a:lnTo>
                    <a:pt x="21196" y="525475"/>
                  </a:lnTo>
                  <a:lnTo>
                    <a:pt x="5295" y="564591"/>
                  </a:lnTo>
                  <a:lnTo>
                    <a:pt x="0" y="605904"/>
                  </a:lnTo>
                  <a:lnTo>
                    <a:pt x="5295" y="647217"/>
                  </a:lnTo>
                  <a:lnTo>
                    <a:pt x="21196" y="686346"/>
                  </a:lnTo>
                  <a:lnTo>
                    <a:pt x="47701" y="721067"/>
                  </a:lnTo>
                  <a:lnTo>
                    <a:pt x="82423" y="747560"/>
                  </a:lnTo>
                  <a:lnTo>
                    <a:pt x="121539" y="763460"/>
                  </a:lnTo>
                  <a:lnTo>
                    <a:pt x="162852" y="768756"/>
                  </a:lnTo>
                  <a:lnTo>
                    <a:pt x="204152" y="763460"/>
                  </a:lnTo>
                  <a:lnTo>
                    <a:pt x="243281" y="747560"/>
                  </a:lnTo>
                  <a:lnTo>
                    <a:pt x="278003" y="721067"/>
                  </a:lnTo>
                  <a:lnTo>
                    <a:pt x="304507" y="686346"/>
                  </a:lnTo>
                  <a:lnTo>
                    <a:pt x="320408" y="647217"/>
                  </a:lnTo>
                  <a:lnTo>
                    <a:pt x="325704" y="605904"/>
                  </a:lnTo>
                  <a:close/>
                </a:path>
                <a:path w="1390014" h="768985">
                  <a:moveTo>
                    <a:pt x="1201420" y="518871"/>
                  </a:moveTo>
                  <a:lnTo>
                    <a:pt x="1196111" y="477558"/>
                  </a:lnTo>
                  <a:lnTo>
                    <a:pt x="1180211" y="438442"/>
                  </a:lnTo>
                  <a:lnTo>
                    <a:pt x="1153718" y="403720"/>
                  </a:lnTo>
                  <a:lnTo>
                    <a:pt x="1118984" y="377215"/>
                  </a:lnTo>
                  <a:lnTo>
                    <a:pt x="1079868" y="361315"/>
                  </a:lnTo>
                  <a:lnTo>
                    <a:pt x="1038555" y="356019"/>
                  </a:lnTo>
                  <a:lnTo>
                    <a:pt x="997242" y="361315"/>
                  </a:lnTo>
                  <a:lnTo>
                    <a:pt x="958126" y="377215"/>
                  </a:lnTo>
                  <a:lnTo>
                    <a:pt x="923391" y="403720"/>
                  </a:lnTo>
                  <a:lnTo>
                    <a:pt x="896899" y="438442"/>
                  </a:lnTo>
                  <a:lnTo>
                    <a:pt x="880999" y="477558"/>
                  </a:lnTo>
                  <a:lnTo>
                    <a:pt x="875703" y="518871"/>
                  </a:lnTo>
                  <a:lnTo>
                    <a:pt x="880999" y="560184"/>
                  </a:lnTo>
                  <a:lnTo>
                    <a:pt x="896899" y="599300"/>
                  </a:lnTo>
                  <a:lnTo>
                    <a:pt x="923391" y="634022"/>
                  </a:lnTo>
                  <a:lnTo>
                    <a:pt x="958126" y="660527"/>
                  </a:lnTo>
                  <a:lnTo>
                    <a:pt x="997242" y="676427"/>
                  </a:lnTo>
                  <a:lnTo>
                    <a:pt x="1038555" y="681723"/>
                  </a:lnTo>
                  <a:lnTo>
                    <a:pt x="1079868" y="676427"/>
                  </a:lnTo>
                  <a:lnTo>
                    <a:pt x="1118984" y="660527"/>
                  </a:lnTo>
                  <a:lnTo>
                    <a:pt x="1153718" y="634022"/>
                  </a:lnTo>
                  <a:lnTo>
                    <a:pt x="1180211" y="599300"/>
                  </a:lnTo>
                  <a:lnTo>
                    <a:pt x="1196111" y="560184"/>
                  </a:lnTo>
                  <a:lnTo>
                    <a:pt x="1201420" y="518871"/>
                  </a:lnTo>
                  <a:close/>
                </a:path>
                <a:path w="1390014" h="768985">
                  <a:moveTo>
                    <a:pt x="1389888" y="162864"/>
                  </a:moveTo>
                  <a:lnTo>
                    <a:pt x="1384592" y="121551"/>
                  </a:lnTo>
                  <a:lnTo>
                    <a:pt x="1368691" y="82435"/>
                  </a:lnTo>
                  <a:lnTo>
                    <a:pt x="1342186" y="47701"/>
                  </a:lnTo>
                  <a:lnTo>
                    <a:pt x="1307465" y="21209"/>
                  </a:lnTo>
                  <a:lnTo>
                    <a:pt x="1268349" y="5308"/>
                  </a:lnTo>
                  <a:lnTo>
                    <a:pt x="1227035" y="0"/>
                  </a:lnTo>
                  <a:lnTo>
                    <a:pt x="1185722" y="5308"/>
                  </a:lnTo>
                  <a:lnTo>
                    <a:pt x="1146606" y="21209"/>
                  </a:lnTo>
                  <a:lnTo>
                    <a:pt x="1111872" y="47701"/>
                  </a:lnTo>
                  <a:lnTo>
                    <a:pt x="1085367" y="82435"/>
                  </a:lnTo>
                  <a:lnTo>
                    <a:pt x="1069479" y="121551"/>
                  </a:lnTo>
                  <a:lnTo>
                    <a:pt x="1064171" y="162864"/>
                  </a:lnTo>
                  <a:lnTo>
                    <a:pt x="1069479" y="204165"/>
                  </a:lnTo>
                  <a:lnTo>
                    <a:pt x="1085367" y="243281"/>
                  </a:lnTo>
                  <a:lnTo>
                    <a:pt x="1111872" y="278015"/>
                  </a:lnTo>
                  <a:lnTo>
                    <a:pt x="1146606" y="304507"/>
                  </a:lnTo>
                  <a:lnTo>
                    <a:pt x="1185722" y="320408"/>
                  </a:lnTo>
                  <a:lnTo>
                    <a:pt x="1227035" y="325716"/>
                  </a:lnTo>
                  <a:lnTo>
                    <a:pt x="1268349" y="320408"/>
                  </a:lnTo>
                  <a:lnTo>
                    <a:pt x="1307465" y="304507"/>
                  </a:lnTo>
                  <a:lnTo>
                    <a:pt x="1342186" y="278015"/>
                  </a:lnTo>
                  <a:lnTo>
                    <a:pt x="1368691" y="243281"/>
                  </a:lnTo>
                  <a:lnTo>
                    <a:pt x="1384592" y="204165"/>
                  </a:lnTo>
                  <a:lnTo>
                    <a:pt x="1389888" y="162864"/>
                  </a:lnTo>
                  <a:close/>
                </a:path>
              </a:pathLst>
            </a:custGeom>
            <a:solidFill>
              <a:srgbClr val="FF2F92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7224903" y="4026414"/>
              <a:ext cx="1101090" cy="1519555"/>
            </a:xfrm>
            <a:custGeom>
              <a:avLst/>
              <a:gdLst/>
              <a:ahLst/>
              <a:cxnLst/>
              <a:rect l="l" t="t" r="r" b="b"/>
              <a:pathLst>
                <a:path w="1101090" h="1519554">
                  <a:moveTo>
                    <a:pt x="325716" y="770166"/>
                  </a:moveTo>
                  <a:lnTo>
                    <a:pt x="320408" y="728853"/>
                  </a:lnTo>
                  <a:lnTo>
                    <a:pt x="304520" y="689737"/>
                  </a:lnTo>
                  <a:lnTo>
                    <a:pt x="278015" y="655015"/>
                  </a:lnTo>
                  <a:lnTo>
                    <a:pt x="243281" y="628510"/>
                  </a:lnTo>
                  <a:lnTo>
                    <a:pt x="204165" y="612609"/>
                  </a:lnTo>
                  <a:lnTo>
                    <a:pt x="162852" y="607314"/>
                  </a:lnTo>
                  <a:lnTo>
                    <a:pt x="121539" y="612609"/>
                  </a:lnTo>
                  <a:lnTo>
                    <a:pt x="82423" y="628510"/>
                  </a:lnTo>
                  <a:lnTo>
                    <a:pt x="47701" y="655015"/>
                  </a:lnTo>
                  <a:lnTo>
                    <a:pt x="21196" y="689737"/>
                  </a:lnTo>
                  <a:lnTo>
                    <a:pt x="5295" y="728853"/>
                  </a:lnTo>
                  <a:lnTo>
                    <a:pt x="0" y="770166"/>
                  </a:lnTo>
                  <a:lnTo>
                    <a:pt x="5295" y="811479"/>
                  </a:lnTo>
                  <a:lnTo>
                    <a:pt x="21196" y="850595"/>
                  </a:lnTo>
                  <a:lnTo>
                    <a:pt x="47701" y="885317"/>
                  </a:lnTo>
                  <a:lnTo>
                    <a:pt x="82423" y="911821"/>
                  </a:lnTo>
                  <a:lnTo>
                    <a:pt x="121539" y="927722"/>
                  </a:lnTo>
                  <a:lnTo>
                    <a:pt x="162852" y="933018"/>
                  </a:lnTo>
                  <a:lnTo>
                    <a:pt x="204165" y="927722"/>
                  </a:lnTo>
                  <a:lnTo>
                    <a:pt x="243281" y="911821"/>
                  </a:lnTo>
                  <a:lnTo>
                    <a:pt x="278015" y="885317"/>
                  </a:lnTo>
                  <a:lnTo>
                    <a:pt x="304520" y="850595"/>
                  </a:lnTo>
                  <a:lnTo>
                    <a:pt x="320408" y="811479"/>
                  </a:lnTo>
                  <a:lnTo>
                    <a:pt x="325716" y="770166"/>
                  </a:lnTo>
                  <a:close/>
                </a:path>
                <a:path w="1101090" h="1519554">
                  <a:moveTo>
                    <a:pt x="535127" y="1147114"/>
                  </a:moveTo>
                  <a:lnTo>
                    <a:pt x="529831" y="1105801"/>
                  </a:lnTo>
                  <a:lnTo>
                    <a:pt x="513930" y="1066685"/>
                  </a:lnTo>
                  <a:lnTo>
                    <a:pt x="487426" y="1031963"/>
                  </a:lnTo>
                  <a:lnTo>
                    <a:pt x="452704" y="1005459"/>
                  </a:lnTo>
                  <a:lnTo>
                    <a:pt x="413588" y="989558"/>
                  </a:lnTo>
                  <a:lnTo>
                    <a:pt x="372275" y="984262"/>
                  </a:lnTo>
                  <a:lnTo>
                    <a:pt x="330962" y="989558"/>
                  </a:lnTo>
                  <a:lnTo>
                    <a:pt x="291846" y="1005459"/>
                  </a:lnTo>
                  <a:lnTo>
                    <a:pt x="257111" y="1031963"/>
                  </a:lnTo>
                  <a:lnTo>
                    <a:pt x="230619" y="1066685"/>
                  </a:lnTo>
                  <a:lnTo>
                    <a:pt x="214718" y="1105801"/>
                  </a:lnTo>
                  <a:lnTo>
                    <a:pt x="209410" y="1147114"/>
                  </a:lnTo>
                  <a:lnTo>
                    <a:pt x="214718" y="1188427"/>
                  </a:lnTo>
                  <a:lnTo>
                    <a:pt x="230619" y="1227543"/>
                  </a:lnTo>
                  <a:lnTo>
                    <a:pt x="257111" y="1262265"/>
                  </a:lnTo>
                  <a:lnTo>
                    <a:pt x="291846" y="1288770"/>
                  </a:lnTo>
                  <a:lnTo>
                    <a:pt x="330962" y="1304671"/>
                  </a:lnTo>
                  <a:lnTo>
                    <a:pt x="372275" y="1309966"/>
                  </a:lnTo>
                  <a:lnTo>
                    <a:pt x="413588" y="1304671"/>
                  </a:lnTo>
                  <a:lnTo>
                    <a:pt x="452704" y="1288770"/>
                  </a:lnTo>
                  <a:lnTo>
                    <a:pt x="487426" y="1262265"/>
                  </a:lnTo>
                  <a:lnTo>
                    <a:pt x="513930" y="1227543"/>
                  </a:lnTo>
                  <a:lnTo>
                    <a:pt x="529831" y="1188427"/>
                  </a:lnTo>
                  <a:lnTo>
                    <a:pt x="535127" y="1147114"/>
                  </a:lnTo>
                  <a:close/>
                </a:path>
                <a:path w="1101090" h="1519554">
                  <a:moveTo>
                    <a:pt x="577011" y="414147"/>
                  </a:moveTo>
                  <a:lnTo>
                    <a:pt x="571715" y="372846"/>
                  </a:lnTo>
                  <a:lnTo>
                    <a:pt x="555815" y="333730"/>
                  </a:lnTo>
                  <a:lnTo>
                    <a:pt x="529310" y="298996"/>
                  </a:lnTo>
                  <a:lnTo>
                    <a:pt x="494588" y="272503"/>
                  </a:lnTo>
                  <a:lnTo>
                    <a:pt x="455472" y="256603"/>
                  </a:lnTo>
                  <a:lnTo>
                    <a:pt x="414159" y="251294"/>
                  </a:lnTo>
                  <a:lnTo>
                    <a:pt x="372846" y="256603"/>
                  </a:lnTo>
                  <a:lnTo>
                    <a:pt x="333730" y="272503"/>
                  </a:lnTo>
                  <a:lnTo>
                    <a:pt x="298996" y="298996"/>
                  </a:lnTo>
                  <a:lnTo>
                    <a:pt x="272503" y="333730"/>
                  </a:lnTo>
                  <a:lnTo>
                    <a:pt x="256603" y="372846"/>
                  </a:lnTo>
                  <a:lnTo>
                    <a:pt x="251294" y="414147"/>
                  </a:lnTo>
                  <a:lnTo>
                    <a:pt x="256603" y="455460"/>
                  </a:lnTo>
                  <a:lnTo>
                    <a:pt x="272503" y="494576"/>
                  </a:lnTo>
                  <a:lnTo>
                    <a:pt x="298996" y="529310"/>
                  </a:lnTo>
                  <a:lnTo>
                    <a:pt x="333730" y="555802"/>
                  </a:lnTo>
                  <a:lnTo>
                    <a:pt x="372846" y="571703"/>
                  </a:lnTo>
                  <a:lnTo>
                    <a:pt x="414159" y="577011"/>
                  </a:lnTo>
                  <a:lnTo>
                    <a:pt x="455472" y="571703"/>
                  </a:lnTo>
                  <a:lnTo>
                    <a:pt x="494588" y="555802"/>
                  </a:lnTo>
                  <a:lnTo>
                    <a:pt x="529310" y="529310"/>
                  </a:lnTo>
                  <a:lnTo>
                    <a:pt x="555815" y="494576"/>
                  </a:lnTo>
                  <a:lnTo>
                    <a:pt x="571715" y="455460"/>
                  </a:lnTo>
                  <a:lnTo>
                    <a:pt x="577011" y="414147"/>
                  </a:lnTo>
                  <a:close/>
                </a:path>
                <a:path w="1101090" h="1519554">
                  <a:moveTo>
                    <a:pt x="1079614" y="162852"/>
                  </a:moveTo>
                  <a:lnTo>
                    <a:pt x="1074318" y="121539"/>
                  </a:lnTo>
                  <a:lnTo>
                    <a:pt x="1058418" y="82423"/>
                  </a:lnTo>
                  <a:lnTo>
                    <a:pt x="1031913" y="47701"/>
                  </a:lnTo>
                  <a:lnTo>
                    <a:pt x="997191" y="21196"/>
                  </a:lnTo>
                  <a:lnTo>
                    <a:pt x="958075" y="5295"/>
                  </a:lnTo>
                  <a:lnTo>
                    <a:pt x="916762" y="0"/>
                  </a:lnTo>
                  <a:lnTo>
                    <a:pt x="875449" y="5295"/>
                  </a:lnTo>
                  <a:lnTo>
                    <a:pt x="836333" y="21196"/>
                  </a:lnTo>
                  <a:lnTo>
                    <a:pt x="801598" y="47701"/>
                  </a:lnTo>
                  <a:lnTo>
                    <a:pt x="775106" y="82423"/>
                  </a:lnTo>
                  <a:lnTo>
                    <a:pt x="759206" y="121539"/>
                  </a:lnTo>
                  <a:lnTo>
                    <a:pt x="753897" y="162852"/>
                  </a:lnTo>
                  <a:lnTo>
                    <a:pt x="759206" y="204165"/>
                  </a:lnTo>
                  <a:lnTo>
                    <a:pt x="775106" y="243281"/>
                  </a:lnTo>
                  <a:lnTo>
                    <a:pt x="801598" y="278003"/>
                  </a:lnTo>
                  <a:lnTo>
                    <a:pt x="836333" y="304507"/>
                  </a:lnTo>
                  <a:lnTo>
                    <a:pt x="875449" y="320408"/>
                  </a:lnTo>
                  <a:lnTo>
                    <a:pt x="916762" y="325704"/>
                  </a:lnTo>
                  <a:lnTo>
                    <a:pt x="958075" y="320408"/>
                  </a:lnTo>
                  <a:lnTo>
                    <a:pt x="997191" y="304507"/>
                  </a:lnTo>
                  <a:lnTo>
                    <a:pt x="1031913" y="278003"/>
                  </a:lnTo>
                  <a:lnTo>
                    <a:pt x="1058418" y="243281"/>
                  </a:lnTo>
                  <a:lnTo>
                    <a:pt x="1074318" y="204165"/>
                  </a:lnTo>
                  <a:lnTo>
                    <a:pt x="1079614" y="162852"/>
                  </a:lnTo>
                  <a:close/>
                </a:path>
                <a:path w="1101090" h="1519554">
                  <a:moveTo>
                    <a:pt x="1100556" y="1356537"/>
                  </a:moveTo>
                  <a:lnTo>
                    <a:pt x="1095260" y="1315224"/>
                  </a:lnTo>
                  <a:lnTo>
                    <a:pt x="1079360" y="1276108"/>
                  </a:lnTo>
                  <a:lnTo>
                    <a:pt x="1052855" y="1241374"/>
                  </a:lnTo>
                  <a:lnTo>
                    <a:pt x="1018133" y="1214882"/>
                  </a:lnTo>
                  <a:lnTo>
                    <a:pt x="979017" y="1198981"/>
                  </a:lnTo>
                  <a:lnTo>
                    <a:pt x="937704" y="1193673"/>
                  </a:lnTo>
                  <a:lnTo>
                    <a:pt x="896391" y="1198981"/>
                  </a:lnTo>
                  <a:lnTo>
                    <a:pt x="857275" y="1214882"/>
                  </a:lnTo>
                  <a:lnTo>
                    <a:pt x="822540" y="1241374"/>
                  </a:lnTo>
                  <a:lnTo>
                    <a:pt x="796036" y="1276108"/>
                  </a:lnTo>
                  <a:lnTo>
                    <a:pt x="780148" y="1315224"/>
                  </a:lnTo>
                  <a:lnTo>
                    <a:pt x="774839" y="1356537"/>
                  </a:lnTo>
                  <a:lnTo>
                    <a:pt x="780148" y="1397838"/>
                  </a:lnTo>
                  <a:lnTo>
                    <a:pt x="796036" y="1436954"/>
                  </a:lnTo>
                  <a:lnTo>
                    <a:pt x="822540" y="1471688"/>
                  </a:lnTo>
                  <a:lnTo>
                    <a:pt x="857275" y="1498180"/>
                  </a:lnTo>
                  <a:lnTo>
                    <a:pt x="896391" y="1514081"/>
                  </a:lnTo>
                  <a:lnTo>
                    <a:pt x="937704" y="1519389"/>
                  </a:lnTo>
                  <a:lnTo>
                    <a:pt x="979017" y="1514081"/>
                  </a:lnTo>
                  <a:lnTo>
                    <a:pt x="1018133" y="1498180"/>
                  </a:lnTo>
                  <a:lnTo>
                    <a:pt x="1052855" y="1471688"/>
                  </a:lnTo>
                  <a:lnTo>
                    <a:pt x="1079360" y="1436954"/>
                  </a:lnTo>
                  <a:lnTo>
                    <a:pt x="1095260" y="1397838"/>
                  </a:lnTo>
                  <a:lnTo>
                    <a:pt x="1100556" y="1356537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3978923" y="6623195"/>
              <a:ext cx="1205865" cy="802005"/>
            </a:xfrm>
            <a:custGeom>
              <a:avLst/>
              <a:gdLst/>
              <a:ahLst/>
              <a:cxnLst/>
              <a:rect l="l" t="t" r="r" b="b"/>
              <a:pathLst>
                <a:path w="1205864" h="802004">
                  <a:moveTo>
                    <a:pt x="325716" y="162852"/>
                  </a:moveTo>
                  <a:lnTo>
                    <a:pt x="320421" y="121539"/>
                  </a:lnTo>
                  <a:lnTo>
                    <a:pt x="304520" y="82423"/>
                  </a:lnTo>
                  <a:lnTo>
                    <a:pt x="278015" y="47701"/>
                  </a:lnTo>
                  <a:lnTo>
                    <a:pt x="243293" y="21196"/>
                  </a:lnTo>
                  <a:lnTo>
                    <a:pt x="204177" y="5295"/>
                  </a:lnTo>
                  <a:lnTo>
                    <a:pt x="162864" y="0"/>
                  </a:lnTo>
                  <a:lnTo>
                    <a:pt x="121551" y="5295"/>
                  </a:lnTo>
                  <a:lnTo>
                    <a:pt x="82435" y="21196"/>
                  </a:lnTo>
                  <a:lnTo>
                    <a:pt x="47701" y="47701"/>
                  </a:lnTo>
                  <a:lnTo>
                    <a:pt x="21196" y="82423"/>
                  </a:lnTo>
                  <a:lnTo>
                    <a:pt x="5308" y="121539"/>
                  </a:lnTo>
                  <a:lnTo>
                    <a:pt x="0" y="162852"/>
                  </a:lnTo>
                  <a:lnTo>
                    <a:pt x="5308" y="204165"/>
                  </a:lnTo>
                  <a:lnTo>
                    <a:pt x="21196" y="243281"/>
                  </a:lnTo>
                  <a:lnTo>
                    <a:pt x="47701" y="278003"/>
                  </a:lnTo>
                  <a:lnTo>
                    <a:pt x="82435" y="304507"/>
                  </a:lnTo>
                  <a:lnTo>
                    <a:pt x="121551" y="320408"/>
                  </a:lnTo>
                  <a:lnTo>
                    <a:pt x="162864" y="325704"/>
                  </a:lnTo>
                  <a:lnTo>
                    <a:pt x="204177" y="320408"/>
                  </a:lnTo>
                  <a:lnTo>
                    <a:pt x="243293" y="304507"/>
                  </a:lnTo>
                  <a:lnTo>
                    <a:pt x="278015" y="278003"/>
                  </a:lnTo>
                  <a:lnTo>
                    <a:pt x="304520" y="243281"/>
                  </a:lnTo>
                  <a:lnTo>
                    <a:pt x="320421" y="204165"/>
                  </a:lnTo>
                  <a:lnTo>
                    <a:pt x="325716" y="162852"/>
                  </a:lnTo>
                  <a:close/>
                </a:path>
                <a:path w="1205864" h="802004">
                  <a:moveTo>
                    <a:pt x="1142453" y="283070"/>
                  </a:moveTo>
                  <a:lnTo>
                    <a:pt x="1137145" y="241757"/>
                  </a:lnTo>
                  <a:lnTo>
                    <a:pt x="1121244" y="202641"/>
                  </a:lnTo>
                  <a:lnTo>
                    <a:pt x="1094752" y="167906"/>
                  </a:lnTo>
                  <a:lnTo>
                    <a:pt x="1060018" y="141414"/>
                  </a:lnTo>
                  <a:lnTo>
                    <a:pt x="1020902" y="125514"/>
                  </a:lnTo>
                  <a:lnTo>
                    <a:pt x="979589" y="120218"/>
                  </a:lnTo>
                  <a:lnTo>
                    <a:pt x="938276" y="125514"/>
                  </a:lnTo>
                  <a:lnTo>
                    <a:pt x="899160" y="141414"/>
                  </a:lnTo>
                  <a:lnTo>
                    <a:pt x="864425" y="167906"/>
                  </a:lnTo>
                  <a:lnTo>
                    <a:pt x="837933" y="202641"/>
                  </a:lnTo>
                  <a:lnTo>
                    <a:pt x="822032" y="241757"/>
                  </a:lnTo>
                  <a:lnTo>
                    <a:pt x="816737" y="283070"/>
                  </a:lnTo>
                  <a:lnTo>
                    <a:pt x="822032" y="324383"/>
                  </a:lnTo>
                  <a:lnTo>
                    <a:pt x="837933" y="363499"/>
                  </a:lnTo>
                  <a:lnTo>
                    <a:pt x="864425" y="398233"/>
                  </a:lnTo>
                  <a:lnTo>
                    <a:pt x="899160" y="424726"/>
                  </a:lnTo>
                  <a:lnTo>
                    <a:pt x="938276" y="440626"/>
                  </a:lnTo>
                  <a:lnTo>
                    <a:pt x="979589" y="445922"/>
                  </a:lnTo>
                  <a:lnTo>
                    <a:pt x="1020902" y="440626"/>
                  </a:lnTo>
                  <a:lnTo>
                    <a:pt x="1060018" y="424726"/>
                  </a:lnTo>
                  <a:lnTo>
                    <a:pt x="1094752" y="398233"/>
                  </a:lnTo>
                  <a:lnTo>
                    <a:pt x="1121244" y="363499"/>
                  </a:lnTo>
                  <a:lnTo>
                    <a:pt x="1137145" y="324383"/>
                  </a:lnTo>
                  <a:lnTo>
                    <a:pt x="1142453" y="283070"/>
                  </a:lnTo>
                  <a:close/>
                </a:path>
                <a:path w="1205864" h="802004">
                  <a:moveTo>
                    <a:pt x="1205280" y="639076"/>
                  </a:moveTo>
                  <a:lnTo>
                    <a:pt x="1199972" y="597763"/>
                  </a:lnTo>
                  <a:lnTo>
                    <a:pt x="1184071" y="558647"/>
                  </a:lnTo>
                  <a:lnTo>
                    <a:pt x="1157579" y="523925"/>
                  </a:lnTo>
                  <a:lnTo>
                    <a:pt x="1122845" y="497420"/>
                  </a:lnTo>
                  <a:lnTo>
                    <a:pt x="1083729" y="481520"/>
                  </a:lnTo>
                  <a:lnTo>
                    <a:pt x="1042416" y="476224"/>
                  </a:lnTo>
                  <a:lnTo>
                    <a:pt x="1001102" y="481520"/>
                  </a:lnTo>
                  <a:lnTo>
                    <a:pt x="961986" y="497420"/>
                  </a:lnTo>
                  <a:lnTo>
                    <a:pt x="927252" y="523925"/>
                  </a:lnTo>
                  <a:lnTo>
                    <a:pt x="900760" y="558647"/>
                  </a:lnTo>
                  <a:lnTo>
                    <a:pt x="884859" y="597763"/>
                  </a:lnTo>
                  <a:lnTo>
                    <a:pt x="879551" y="639076"/>
                  </a:lnTo>
                  <a:lnTo>
                    <a:pt x="884859" y="680389"/>
                  </a:lnTo>
                  <a:lnTo>
                    <a:pt x="900760" y="719518"/>
                  </a:lnTo>
                  <a:lnTo>
                    <a:pt x="927252" y="754240"/>
                  </a:lnTo>
                  <a:lnTo>
                    <a:pt x="961986" y="780732"/>
                  </a:lnTo>
                  <a:lnTo>
                    <a:pt x="1001102" y="796632"/>
                  </a:lnTo>
                  <a:lnTo>
                    <a:pt x="1042416" y="801928"/>
                  </a:lnTo>
                  <a:lnTo>
                    <a:pt x="1083729" y="796632"/>
                  </a:lnTo>
                  <a:lnTo>
                    <a:pt x="1122845" y="780732"/>
                  </a:lnTo>
                  <a:lnTo>
                    <a:pt x="1157579" y="754240"/>
                  </a:lnTo>
                  <a:lnTo>
                    <a:pt x="1184071" y="719518"/>
                  </a:lnTo>
                  <a:lnTo>
                    <a:pt x="1199972" y="680389"/>
                  </a:lnTo>
                  <a:lnTo>
                    <a:pt x="1205280" y="639076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7387768" y="6529291"/>
              <a:ext cx="930910" cy="855980"/>
            </a:xfrm>
            <a:custGeom>
              <a:avLst/>
              <a:gdLst/>
              <a:ahLst/>
              <a:cxnLst/>
              <a:rect l="l" t="t" r="r" b="b"/>
              <a:pathLst>
                <a:path w="930909" h="855979">
                  <a:moveTo>
                    <a:pt x="325704" y="693064"/>
                  </a:moveTo>
                  <a:lnTo>
                    <a:pt x="320408" y="651751"/>
                  </a:lnTo>
                  <a:lnTo>
                    <a:pt x="304507" y="612622"/>
                  </a:lnTo>
                  <a:lnTo>
                    <a:pt x="278003" y="577900"/>
                  </a:lnTo>
                  <a:lnTo>
                    <a:pt x="243281" y="551395"/>
                  </a:lnTo>
                  <a:lnTo>
                    <a:pt x="204165" y="535495"/>
                  </a:lnTo>
                  <a:lnTo>
                    <a:pt x="162852" y="530199"/>
                  </a:lnTo>
                  <a:lnTo>
                    <a:pt x="121539" y="535495"/>
                  </a:lnTo>
                  <a:lnTo>
                    <a:pt x="82423" y="551395"/>
                  </a:lnTo>
                  <a:lnTo>
                    <a:pt x="47701" y="577900"/>
                  </a:lnTo>
                  <a:lnTo>
                    <a:pt x="21196" y="612622"/>
                  </a:lnTo>
                  <a:lnTo>
                    <a:pt x="5295" y="651751"/>
                  </a:lnTo>
                  <a:lnTo>
                    <a:pt x="0" y="693064"/>
                  </a:lnTo>
                  <a:lnTo>
                    <a:pt x="5295" y="734377"/>
                  </a:lnTo>
                  <a:lnTo>
                    <a:pt x="21196" y="773493"/>
                  </a:lnTo>
                  <a:lnTo>
                    <a:pt x="47701" y="808215"/>
                  </a:lnTo>
                  <a:lnTo>
                    <a:pt x="82423" y="834720"/>
                  </a:lnTo>
                  <a:lnTo>
                    <a:pt x="121539" y="850607"/>
                  </a:lnTo>
                  <a:lnTo>
                    <a:pt x="162852" y="855916"/>
                  </a:lnTo>
                  <a:lnTo>
                    <a:pt x="204165" y="850607"/>
                  </a:lnTo>
                  <a:lnTo>
                    <a:pt x="243281" y="834720"/>
                  </a:lnTo>
                  <a:lnTo>
                    <a:pt x="278003" y="808215"/>
                  </a:lnTo>
                  <a:lnTo>
                    <a:pt x="304507" y="773493"/>
                  </a:lnTo>
                  <a:lnTo>
                    <a:pt x="320408" y="734377"/>
                  </a:lnTo>
                  <a:lnTo>
                    <a:pt x="325704" y="693064"/>
                  </a:lnTo>
                  <a:close/>
                </a:path>
                <a:path w="930909" h="855979">
                  <a:moveTo>
                    <a:pt x="930592" y="162852"/>
                  </a:moveTo>
                  <a:lnTo>
                    <a:pt x="925296" y="121539"/>
                  </a:lnTo>
                  <a:lnTo>
                    <a:pt x="909396" y="82423"/>
                  </a:lnTo>
                  <a:lnTo>
                    <a:pt x="882904" y="47701"/>
                  </a:lnTo>
                  <a:lnTo>
                    <a:pt x="848182" y="21196"/>
                  </a:lnTo>
                  <a:lnTo>
                    <a:pt x="809066" y="5295"/>
                  </a:lnTo>
                  <a:lnTo>
                    <a:pt x="767753" y="0"/>
                  </a:lnTo>
                  <a:lnTo>
                    <a:pt x="726440" y="5295"/>
                  </a:lnTo>
                  <a:lnTo>
                    <a:pt x="687311" y="21196"/>
                  </a:lnTo>
                  <a:lnTo>
                    <a:pt x="652589" y="47701"/>
                  </a:lnTo>
                  <a:lnTo>
                    <a:pt x="626084" y="82423"/>
                  </a:lnTo>
                  <a:lnTo>
                    <a:pt x="610184" y="121539"/>
                  </a:lnTo>
                  <a:lnTo>
                    <a:pt x="604888" y="162852"/>
                  </a:lnTo>
                  <a:lnTo>
                    <a:pt x="610184" y="204165"/>
                  </a:lnTo>
                  <a:lnTo>
                    <a:pt x="626084" y="243281"/>
                  </a:lnTo>
                  <a:lnTo>
                    <a:pt x="652589" y="278003"/>
                  </a:lnTo>
                  <a:lnTo>
                    <a:pt x="687311" y="304507"/>
                  </a:lnTo>
                  <a:lnTo>
                    <a:pt x="726440" y="320408"/>
                  </a:lnTo>
                  <a:lnTo>
                    <a:pt x="767753" y="325704"/>
                  </a:lnTo>
                  <a:lnTo>
                    <a:pt x="809066" y="320408"/>
                  </a:lnTo>
                  <a:lnTo>
                    <a:pt x="848182" y="304507"/>
                  </a:lnTo>
                  <a:lnTo>
                    <a:pt x="882904" y="278003"/>
                  </a:lnTo>
                  <a:lnTo>
                    <a:pt x="909396" y="243281"/>
                  </a:lnTo>
                  <a:lnTo>
                    <a:pt x="925296" y="204165"/>
                  </a:lnTo>
                  <a:lnTo>
                    <a:pt x="930592" y="162852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7434313" y="2227903"/>
              <a:ext cx="844550" cy="936625"/>
            </a:xfrm>
            <a:custGeom>
              <a:avLst/>
              <a:gdLst/>
              <a:ahLst/>
              <a:cxnLst/>
              <a:rect l="l" t="t" r="r" b="b"/>
              <a:pathLst>
                <a:path w="844550" h="936625">
                  <a:moveTo>
                    <a:pt x="325716" y="162852"/>
                  </a:moveTo>
                  <a:lnTo>
                    <a:pt x="320421" y="121539"/>
                  </a:lnTo>
                  <a:lnTo>
                    <a:pt x="304520" y="82423"/>
                  </a:lnTo>
                  <a:lnTo>
                    <a:pt x="278015" y="47701"/>
                  </a:lnTo>
                  <a:lnTo>
                    <a:pt x="243293" y="21196"/>
                  </a:lnTo>
                  <a:lnTo>
                    <a:pt x="204177" y="5295"/>
                  </a:lnTo>
                  <a:lnTo>
                    <a:pt x="162864" y="0"/>
                  </a:lnTo>
                  <a:lnTo>
                    <a:pt x="121551" y="5295"/>
                  </a:lnTo>
                  <a:lnTo>
                    <a:pt x="82435" y="21196"/>
                  </a:lnTo>
                  <a:lnTo>
                    <a:pt x="47701" y="47701"/>
                  </a:lnTo>
                  <a:lnTo>
                    <a:pt x="21209" y="82423"/>
                  </a:lnTo>
                  <a:lnTo>
                    <a:pt x="5308" y="121539"/>
                  </a:lnTo>
                  <a:lnTo>
                    <a:pt x="0" y="162852"/>
                  </a:lnTo>
                  <a:lnTo>
                    <a:pt x="5308" y="204165"/>
                  </a:lnTo>
                  <a:lnTo>
                    <a:pt x="21209" y="243281"/>
                  </a:lnTo>
                  <a:lnTo>
                    <a:pt x="47701" y="278003"/>
                  </a:lnTo>
                  <a:lnTo>
                    <a:pt x="82435" y="304507"/>
                  </a:lnTo>
                  <a:lnTo>
                    <a:pt x="121551" y="320408"/>
                  </a:lnTo>
                  <a:lnTo>
                    <a:pt x="162864" y="325704"/>
                  </a:lnTo>
                  <a:lnTo>
                    <a:pt x="204177" y="320408"/>
                  </a:lnTo>
                  <a:lnTo>
                    <a:pt x="243293" y="304507"/>
                  </a:lnTo>
                  <a:lnTo>
                    <a:pt x="278015" y="278003"/>
                  </a:lnTo>
                  <a:lnTo>
                    <a:pt x="304520" y="243281"/>
                  </a:lnTo>
                  <a:lnTo>
                    <a:pt x="320421" y="204165"/>
                  </a:lnTo>
                  <a:lnTo>
                    <a:pt x="325716" y="162852"/>
                  </a:lnTo>
                  <a:close/>
                </a:path>
                <a:path w="844550" h="936625">
                  <a:moveTo>
                    <a:pt x="843940" y="773620"/>
                  </a:moveTo>
                  <a:lnTo>
                    <a:pt x="838631" y="732307"/>
                  </a:lnTo>
                  <a:lnTo>
                    <a:pt x="822731" y="693191"/>
                  </a:lnTo>
                  <a:lnTo>
                    <a:pt x="796239" y="658469"/>
                  </a:lnTo>
                  <a:lnTo>
                    <a:pt x="761504" y="631964"/>
                  </a:lnTo>
                  <a:lnTo>
                    <a:pt x="722388" y="616064"/>
                  </a:lnTo>
                  <a:lnTo>
                    <a:pt x="681075" y="610768"/>
                  </a:lnTo>
                  <a:lnTo>
                    <a:pt x="639762" y="616064"/>
                  </a:lnTo>
                  <a:lnTo>
                    <a:pt x="600646" y="631964"/>
                  </a:lnTo>
                  <a:lnTo>
                    <a:pt x="565924" y="658469"/>
                  </a:lnTo>
                  <a:lnTo>
                    <a:pt x="539419" y="693191"/>
                  </a:lnTo>
                  <a:lnTo>
                    <a:pt x="523519" y="732307"/>
                  </a:lnTo>
                  <a:lnTo>
                    <a:pt x="518223" y="773620"/>
                  </a:lnTo>
                  <a:lnTo>
                    <a:pt x="523519" y="814933"/>
                  </a:lnTo>
                  <a:lnTo>
                    <a:pt x="539419" y="854049"/>
                  </a:lnTo>
                  <a:lnTo>
                    <a:pt x="565924" y="888771"/>
                  </a:lnTo>
                  <a:lnTo>
                    <a:pt x="600646" y="915276"/>
                  </a:lnTo>
                  <a:lnTo>
                    <a:pt x="639762" y="931176"/>
                  </a:lnTo>
                  <a:lnTo>
                    <a:pt x="681075" y="936472"/>
                  </a:lnTo>
                  <a:lnTo>
                    <a:pt x="722388" y="931176"/>
                  </a:lnTo>
                  <a:lnTo>
                    <a:pt x="761504" y="915276"/>
                  </a:lnTo>
                  <a:lnTo>
                    <a:pt x="796239" y="888771"/>
                  </a:lnTo>
                  <a:lnTo>
                    <a:pt x="822731" y="854049"/>
                  </a:lnTo>
                  <a:lnTo>
                    <a:pt x="838631" y="814933"/>
                  </a:lnTo>
                  <a:lnTo>
                    <a:pt x="843940" y="773620"/>
                  </a:lnTo>
                  <a:close/>
                </a:path>
              </a:pathLst>
            </a:custGeom>
            <a:solidFill>
              <a:srgbClr val="FFD4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3826650" y="1848465"/>
              <a:ext cx="331470" cy="5937250"/>
            </a:xfrm>
            <a:custGeom>
              <a:avLst/>
              <a:gdLst/>
              <a:ahLst/>
              <a:cxnLst/>
              <a:rect l="l" t="t" r="r" b="b"/>
              <a:pathLst>
                <a:path w="331470" h="5937250">
                  <a:moveTo>
                    <a:pt x="325716" y="5774334"/>
                  </a:moveTo>
                  <a:lnTo>
                    <a:pt x="320421" y="5733021"/>
                  </a:lnTo>
                  <a:lnTo>
                    <a:pt x="304520" y="5693905"/>
                  </a:lnTo>
                  <a:lnTo>
                    <a:pt x="278015" y="5659183"/>
                  </a:lnTo>
                  <a:lnTo>
                    <a:pt x="243293" y="5632691"/>
                  </a:lnTo>
                  <a:lnTo>
                    <a:pt x="204165" y="5616791"/>
                  </a:lnTo>
                  <a:lnTo>
                    <a:pt x="162852" y="5611482"/>
                  </a:lnTo>
                  <a:lnTo>
                    <a:pt x="121539" y="5616791"/>
                  </a:lnTo>
                  <a:lnTo>
                    <a:pt x="82423" y="5632691"/>
                  </a:lnTo>
                  <a:lnTo>
                    <a:pt x="47701" y="5659183"/>
                  </a:lnTo>
                  <a:lnTo>
                    <a:pt x="21196" y="5693905"/>
                  </a:lnTo>
                  <a:lnTo>
                    <a:pt x="5295" y="5733021"/>
                  </a:lnTo>
                  <a:lnTo>
                    <a:pt x="0" y="5774334"/>
                  </a:lnTo>
                  <a:lnTo>
                    <a:pt x="5295" y="5815647"/>
                  </a:lnTo>
                  <a:lnTo>
                    <a:pt x="21196" y="5854763"/>
                  </a:lnTo>
                  <a:lnTo>
                    <a:pt x="47701" y="5889498"/>
                  </a:lnTo>
                  <a:lnTo>
                    <a:pt x="82423" y="5915990"/>
                  </a:lnTo>
                  <a:lnTo>
                    <a:pt x="121539" y="5931890"/>
                  </a:lnTo>
                  <a:lnTo>
                    <a:pt x="162852" y="5937199"/>
                  </a:lnTo>
                  <a:lnTo>
                    <a:pt x="204165" y="5931890"/>
                  </a:lnTo>
                  <a:lnTo>
                    <a:pt x="243293" y="5915990"/>
                  </a:lnTo>
                  <a:lnTo>
                    <a:pt x="278015" y="5889498"/>
                  </a:lnTo>
                  <a:lnTo>
                    <a:pt x="304520" y="5854763"/>
                  </a:lnTo>
                  <a:lnTo>
                    <a:pt x="320421" y="5815647"/>
                  </a:lnTo>
                  <a:lnTo>
                    <a:pt x="325716" y="5774334"/>
                  </a:lnTo>
                  <a:close/>
                </a:path>
                <a:path w="331470" h="5937250">
                  <a:moveTo>
                    <a:pt x="331406" y="162852"/>
                  </a:moveTo>
                  <a:lnTo>
                    <a:pt x="326097" y="121539"/>
                  </a:lnTo>
                  <a:lnTo>
                    <a:pt x="310197" y="82423"/>
                  </a:lnTo>
                  <a:lnTo>
                    <a:pt x="283705" y="47701"/>
                  </a:lnTo>
                  <a:lnTo>
                    <a:pt x="248970" y="21196"/>
                  </a:lnTo>
                  <a:lnTo>
                    <a:pt x="209854" y="5295"/>
                  </a:lnTo>
                  <a:lnTo>
                    <a:pt x="168541" y="0"/>
                  </a:lnTo>
                  <a:lnTo>
                    <a:pt x="127228" y="5295"/>
                  </a:lnTo>
                  <a:lnTo>
                    <a:pt x="88112" y="21196"/>
                  </a:lnTo>
                  <a:lnTo>
                    <a:pt x="53378" y="47701"/>
                  </a:lnTo>
                  <a:lnTo>
                    <a:pt x="26885" y="82423"/>
                  </a:lnTo>
                  <a:lnTo>
                    <a:pt x="10985" y="121539"/>
                  </a:lnTo>
                  <a:lnTo>
                    <a:pt x="5676" y="162852"/>
                  </a:lnTo>
                  <a:lnTo>
                    <a:pt x="10985" y="204165"/>
                  </a:lnTo>
                  <a:lnTo>
                    <a:pt x="26885" y="243281"/>
                  </a:lnTo>
                  <a:lnTo>
                    <a:pt x="53378" y="278015"/>
                  </a:lnTo>
                  <a:lnTo>
                    <a:pt x="88112" y="304507"/>
                  </a:lnTo>
                  <a:lnTo>
                    <a:pt x="127228" y="320408"/>
                  </a:lnTo>
                  <a:lnTo>
                    <a:pt x="168541" y="325704"/>
                  </a:lnTo>
                  <a:lnTo>
                    <a:pt x="209854" y="320408"/>
                  </a:lnTo>
                  <a:lnTo>
                    <a:pt x="248970" y="304507"/>
                  </a:lnTo>
                  <a:lnTo>
                    <a:pt x="283705" y="278015"/>
                  </a:lnTo>
                  <a:lnTo>
                    <a:pt x="310197" y="243281"/>
                  </a:lnTo>
                  <a:lnTo>
                    <a:pt x="326097" y="204165"/>
                  </a:lnTo>
                  <a:lnTo>
                    <a:pt x="331406" y="162852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7" name="object 57"/>
          <p:cNvSpPr/>
          <p:nvPr/>
        </p:nvSpPr>
        <p:spPr>
          <a:xfrm>
            <a:off x="3891022" y="2402246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4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7"/>
                </a:lnTo>
                <a:lnTo>
                  <a:pt x="5300" y="121545"/>
                </a:lnTo>
                <a:lnTo>
                  <a:pt x="0" y="162858"/>
                </a:lnTo>
                <a:lnTo>
                  <a:pt x="5300" y="204172"/>
                </a:lnTo>
                <a:lnTo>
                  <a:pt x="21200" y="243290"/>
                </a:lnTo>
                <a:lnTo>
                  <a:pt x="47700" y="278017"/>
                </a:lnTo>
                <a:lnTo>
                  <a:pt x="82427" y="304517"/>
                </a:lnTo>
                <a:lnTo>
                  <a:pt x="121545" y="320417"/>
                </a:lnTo>
                <a:lnTo>
                  <a:pt x="162857" y="325717"/>
                </a:lnTo>
                <a:lnTo>
                  <a:pt x="204169" y="320417"/>
                </a:lnTo>
                <a:lnTo>
                  <a:pt x="243284" y="304517"/>
                </a:lnTo>
                <a:lnTo>
                  <a:pt x="278007" y="278017"/>
                </a:lnTo>
                <a:lnTo>
                  <a:pt x="304507" y="243290"/>
                </a:lnTo>
                <a:lnTo>
                  <a:pt x="320407" y="204172"/>
                </a:lnTo>
                <a:lnTo>
                  <a:pt x="325707" y="162858"/>
                </a:lnTo>
                <a:lnTo>
                  <a:pt x="320407" y="121545"/>
                </a:lnTo>
                <a:lnTo>
                  <a:pt x="304507" y="82427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39154" y="4243741"/>
            <a:ext cx="1425609" cy="475022"/>
          </a:xfrm>
          <a:prstGeom prst="rect">
            <a:avLst/>
          </a:prstGeom>
        </p:spPr>
        <p:txBody>
          <a:bodyPr vert="horz" wrap="square" lIns="0" tIns="76537" rIns="0" bIns="0" rtlCol="0">
            <a:spAutoFit/>
          </a:bodyPr>
          <a:lstStyle/>
          <a:p>
            <a:pPr marL="345114" defTabSz="415869">
              <a:spcBef>
                <a:spcPts val="603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  <a:p>
            <a:pPr marL="5776" defTabSz="415869">
              <a:spcBef>
                <a:spcPts val="696"/>
              </a:spcBef>
              <a:tabLst>
                <a:tab pos="319699" algn="l"/>
                <a:tab pos="476805" algn="l"/>
                <a:tab pos="948124" algn="l"/>
                <a:tab pos="1105230" algn="l"/>
              </a:tabLst>
            </a:pPr>
            <a:r>
              <a:rPr sz="1114" b="1" spc="-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1114" b="1" spc="157" dirty="0">
                <a:solidFill>
                  <a:srgbClr val="5E5E5E"/>
                </a:solidFill>
                <a:latin typeface="Trebuchet MS"/>
                <a:cs typeface="Trebuchet MS"/>
              </a:rPr>
              <a:t>st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48" dirty="0">
                <a:solidFill>
                  <a:srgbClr val="5E5E5E"/>
                </a:solidFill>
                <a:latin typeface="Trebuchet MS"/>
                <a:cs typeface="Trebuchet MS"/>
              </a:rPr>
              <a:t>route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57" dirty="0">
                <a:solidFill>
                  <a:srgbClr val="5E5E5E"/>
                </a:solidFill>
                <a:latin typeface="Trebuchet MS"/>
                <a:cs typeface="Trebuchet MS"/>
              </a:rPr>
              <a:t>cos</a:t>
            </a:r>
            <a:r>
              <a:rPr sz="1114" b="1" spc="17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endParaRPr sz="1114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17707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64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53393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89079" y="5073703"/>
            <a:ext cx="2475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18" dirty="0">
                <a:solidFill>
                  <a:srgbClr val="5E5E5E"/>
                </a:solidFill>
                <a:latin typeface="Arial"/>
                <a:cs typeface="Arial"/>
              </a:rPr>
              <a:t>A-F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81926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317612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17707" y="4703565"/>
            <a:ext cx="1190222" cy="348590"/>
          </a:xfrm>
          <a:prstGeom prst="rect">
            <a:avLst/>
          </a:prstGeom>
        </p:spPr>
        <p:txBody>
          <a:bodyPr vert="horz" wrap="square" lIns="0" tIns="15019" rIns="0" bIns="0" rtlCol="0">
            <a:spAutoFit/>
          </a:bodyPr>
          <a:lstStyle/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sz="1114" spc="-125" dirty="0">
                <a:solidFill>
                  <a:srgbClr val="5E5E5E"/>
                </a:solidFill>
                <a:latin typeface="Arial"/>
                <a:cs typeface="Arial"/>
              </a:rPr>
              <a:t>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A-B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7  </a:t>
            </a:r>
            <a:r>
              <a:rPr sz="1114" spc="-186" dirty="0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2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906010" y="4327089"/>
            <a:ext cx="975341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246633" marR="2310" indent="-241146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81396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247" y="535505"/>
            <a:ext cx="4616478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1" name="object 11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883756" y="1273775"/>
            <a:ext cx="1951837" cy="2409037"/>
            <a:chOff x="4141648" y="2172679"/>
            <a:chExt cx="4291330" cy="5296535"/>
          </a:xfrm>
        </p:grpSpPr>
        <p:sp>
          <p:nvSpPr>
            <p:cNvPr id="28" name="object 28"/>
            <p:cNvSpPr/>
            <p:nvPr/>
          </p:nvSpPr>
          <p:spPr>
            <a:xfrm>
              <a:off x="4141648" y="6975615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15" y="0"/>
                  </a:moveTo>
                  <a:lnTo>
                    <a:pt x="253242" y="0"/>
                  </a:lnTo>
                  <a:lnTo>
                    <a:pt x="206424" y="7163"/>
                  </a:lnTo>
                  <a:lnTo>
                    <a:pt x="161271" y="21490"/>
                  </a:lnTo>
                  <a:lnTo>
                    <a:pt x="118893" y="42981"/>
                  </a:lnTo>
                  <a:lnTo>
                    <a:pt x="80400" y="71636"/>
                  </a:lnTo>
                  <a:lnTo>
                    <a:pt x="48240" y="105930"/>
                  </a:lnTo>
                  <a:lnTo>
                    <a:pt x="24120" y="143685"/>
                  </a:lnTo>
                  <a:lnTo>
                    <a:pt x="8040" y="183914"/>
                  </a:lnTo>
                  <a:lnTo>
                    <a:pt x="0" y="225626"/>
                  </a:lnTo>
                  <a:lnTo>
                    <a:pt x="0" y="267834"/>
                  </a:lnTo>
                  <a:lnTo>
                    <a:pt x="8040" y="309546"/>
                  </a:lnTo>
                  <a:lnTo>
                    <a:pt x="24120" y="349775"/>
                  </a:lnTo>
                  <a:lnTo>
                    <a:pt x="48240" y="387531"/>
                  </a:lnTo>
                  <a:lnTo>
                    <a:pt x="80400" y="421824"/>
                  </a:lnTo>
                  <a:lnTo>
                    <a:pt x="118893" y="450476"/>
                  </a:lnTo>
                  <a:lnTo>
                    <a:pt x="161271" y="471964"/>
                  </a:lnTo>
                  <a:lnTo>
                    <a:pt x="206424" y="486290"/>
                  </a:lnTo>
                  <a:lnTo>
                    <a:pt x="253242" y="493453"/>
                  </a:lnTo>
                  <a:lnTo>
                    <a:pt x="300615" y="493453"/>
                  </a:lnTo>
                  <a:lnTo>
                    <a:pt x="347433" y="486290"/>
                  </a:lnTo>
                  <a:lnTo>
                    <a:pt x="392586" y="471964"/>
                  </a:lnTo>
                  <a:lnTo>
                    <a:pt x="434964" y="450476"/>
                  </a:lnTo>
                  <a:lnTo>
                    <a:pt x="473456" y="421824"/>
                  </a:lnTo>
                  <a:lnTo>
                    <a:pt x="505617" y="387531"/>
                  </a:lnTo>
                  <a:lnTo>
                    <a:pt x="529737" y="349775"/>
                  </a:lnTo>
                  <a:lnTo>
                    <a:pt x="545817" y="309546"/>
                  </a:lnTo>
                  <a:lnTo>
                    <a:pt x="553857" y="267834"/>
                  </a:lnTo>
                  <a:lnTo>
                    <a:pt x="553857" y="225626"/>
                  </a:lnTo>
                  <a:lnTo>
                    <a:pt x="545817" y="183914"/>
                  </a:lnTo>
                  <a:lnTo>
                    <a:pt x="529737" y="143685"/>
                  </a:lnTo>
                  <a:lnTo>
                    <a:pt x="505617" y="105930"/>
                  </a:lnTo>
                  <a:lnTo>
                    <a:pt x="473456" y="71636"/>
                  </a:lnTo>
                  <a:lnTo>
                    <a:pt x="434964" y="42981"/>
                  </a:lnTo>
                  <a:lnTo>
                    <a:pt x="392586" y="21490"/>
                  </a:lnTo>
                  <a:lnTo>
                    <a:pt x="347433" y="7163"/>
                  </a:lnTo>
                  <a:lnTo>
                    <a:pt x="300615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7878584" y="2172679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30">
                  <a:moveTo>
                    <a:pt x="300623" y="0"/>
                  </a:moveTo>
                  <a:lnTo>
                    <a:pt x="253250" y="0"/>
                  </a:lnTo>
                  <a:lnTo>
                    <a:pt x="206432" y="7162"/>
                  </a:lnTo>
                  <a:lnTo>
                    <a:pt x="161279" y="21488"/>
                  </a:lnTo>
                  <a:lnTo>
                    <a:pt x="118901" y="42977"/>
                  </a:lnTo>
                  <a:lnTo>
                    <a:pt x="80408" y="71628"/>
                  </a:lnTo>
                  <a:lnTo>
                    <a:pt x="48245" y="105925"/>
                  </a:lnTo>
                  <a:lnTo>
                    <a:pt x="24122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2" y="349773"/>
                  </a:lnTo>
                  <a:lnTo>
                    <a:pt x="48245" y="387530"/>
                  </a:lnTo>
                  <a:lnTo>
                    <a:pt x="80408" y="421827"/>
                  </a:lnTo>
                  <a:lnTo>
                    <a:pt x="118901" y="450478"/>
                  </a:lnTo>
                  <a:lnTo>
                    <a:pt x="161279" y="471967"/>
                  </a:lnTo>
                  <a:lnTo>
                    <a:pt x="206432" y="486293"/>
                  </a:lnTo>
                  <a:lnTo>
                    <a:pt x="253250" y="493455"/>
                  </a:lnTo>
                  <a:lnTo>
                    <a:pt x="300623" y="493455"/>
                  </a:lnTo>
                  <a:lnTo>
                    <a:pt x="347441" y="486293"/>
                  </a:lnTo>
                  <a:lnTo>
                    <a:pt x="392593" y="471967"/>
                  </a:lnTo>
                  <a:lnTo>
                    <a:pt x="434971" y="450478"/>
                  </a:lnTo>
                  <a:lnTo>
                    <a:pt x="473464" y="421827"/>
                  </a:lnTo>
                  <a:lnTo>
                    <a:pt x="505625" y="387530"/>
                  </a:lnTo>
                  <a:lnTo>
                    <a:pt x="529745" y="349773"/>
                  </a:lnTo>
                  <a:lnTo>
                    <a:pt x="545825" y="309544"/>
                  </a:lnTo>
                  <a:lnTo>
                    <a:pt x="553865" y="267831"/>
                  </a:lnTo>
                  <a:lnTo>
                    <a:pt x="553865" y="225624"/>
                  </a:lnTo>
                  <a:lnTo>
                    <a:pt x="545825" y="183911"/>
                  </a:lnTo>
                  <a:lnTo>
                    <a:pt x="529745" y="143682"/>
                  </a:lnTo>
                  <a:lnTo>
                    <a:pt x="505625" y="105925"/>
                  </a:lnTo>
                  <a:lnTo>
                    <a:pt x="473464" y="71628"/>
                  </a:lnTo>
                  <a:lnTo>
                    <a:pt x="434971" y="42977"/>
                  </a:lnTo>
                  <a:lnTo>
                    <a:pt x="392593" y="21488"/>
                  </a:lnTo>
                  <a:lnTo>
                    <a:pt x="347441" y="7162"/>
                  </a:lnTo>
                  <a:lnTo>
                    <a:pt x="300623" y="0"/>
                  </a:lnTo>
                  <a:close/>
                </a:path>
              </a:pathLst>
            </a:custGeom>
            <a:solidFill>
              <a:srgbClr val="FFD4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52878" y="3443321"/>
            <a:ext cx="1813493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  <a:tabLst>
                <a:tab pos="1705063" algn="l"/>
              </a:tabLst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	</a:t>
            </a: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4" name="object 34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61342" y="4057489"/>
            <a:ext cx="1234411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91122" y="3941223"/>
            <a:ext cx="3237946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  <a:tabLst>
                <a:tab pos="298906" algn="l"/>
                <a:tab pos="738745" algn="l"/>
                <a:tab pos="1838777" algn="l"/>
              </a:tabLst>
            </a:pPr>
            <a:r>
              <a:rPr sz="1046" spc="91" dirty="0">
                <a:solidFill>
                  <a:prstClr val="black"/>
                </a:solidFill>
                <a:latin typeface="Arial"/>
                <a:cs typeface="Arial"/>
              </a:rPr>
              <a:t>A’s	</a:t>
            </a:r>
            <a:r>
              <a:rPr sz="1046" i="1" spc="239" dirty="0">
                <a:solidFill>
                  <a:prstClr val="black"/>
                </a:solidFill>
                <a:latin typeface="Arial"/>
                <a:cs typeface="Arial"/>
              </a:rPr>
              <a:t>first	</a:t>
            </a:r>
            <a:r>
              <a:rPr sz="1046" spc="86" dirty="0">
                <a:solidFill>
                  <a:prstClr val="black"/>
                </a:solidFill>
                <a:latin typeface="Arial"/>
                <a:cs typeface="Arial"/>
              </a:rPr>
              <a:t>advertisement:	</a:t>
            </a:r>
            <a:r>
              <a:rPr sz="1046" spc="157" dirty="0">
                <a:solidFill>
                  <a:prstClr val="black"/>
                </a:solidFill>
                <a:latin typeface="Arial"/>
                <a:cs typeface="Arial"/>
              </a:rPr>
              <a:t>[(B,7),(D,2),(F,1)]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946755" y="4535054"/>
            <a:ext cx="2232857" cy="549139"/>
          </a:xfrm>
          <a:prstGeom prst="rect">
            <a:avLst/>
          </a:prstGeom>
        </p:spPr>
        <p:txBody>
          <a:bodyPr vert="horz" wrap="square" lIns="0" tIns="4332" rIns="0" bIns="0" rtlCol="0">
            <a:spAutoFit/>
          </a:bodyPr>
          <a:lstStyle/>
          <a:p>
            <a:pPr marL="5776" marR="2310" algn="ctr" defTabSz="415869">
              <a:lnSpc>
                <a:spcPct val="102000"/>
              </a:lnSpc>
              <a:spcBef>
                <a:spcPts val="34"/>
              </a:spcBef>
            </a:pPr>
            <a:r>
              <a:rPr sz="1182" spc="-39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1182" spc="14" dirty="0">
                <a:solidFill>
                  <a:srgbClr val="5E5E5E"/>
                </a:solidFill>
                <a:latin typeface="Arial"/>
                <a:cs typeface="Arial"/>
              </a:rPr>
              <a:t>neighbors </a:t>
            </a:r>
            <a:r>
              <a:rPr sz="1182" b="1" spc="9" dirty="0">
                <a:solidFill>
                  <a:srgbClr val="5E5E5E"/>
                </a:solidFill>
                <a:latin typeface="Arial"/>
                <a:cs typeface="Arial"/>
              </a:rPr>
              <a:t>do not </a:t>
            </a:r>
            <a:r>
              <a:rPr sz="1182" spc="18" dirty="0">
                <a:solidFill>
                  <a:srgbClr val="5E5E5E"/>
                </a:solidFill>
                <a:latin typeface="Arial"/>
                <a:cs typeface="Arial"/>
              </a:rPr>
              <a:t>forward </a:t>
            </a:r>
            <a:r>
              <a:rPr sz="1182" spc="-39" dirty="0">
                <a:solidFill>
                  <a:srgbClr val="5E5E5E"/>
                </a:solidFill>
                <a:latin typeface="Arial"/>
                <a:cs typeface="Arial"/>
              </a:rPr>
              <a:t>A’s  </a:t>
            </a:r>
            <a:r>
              <a:rPr sz="1182" spc="11" dirty="0">
                <a:solidFill>
                  <a:srgbClr val="5E5E5E"/>
                </a:solidFill>
                <a:latin typeface="Arial"/>
                <a:cs typeface="Arial"/>
              </a:rPr>
              <a:t>advertisements; they </a:t>
            </a:r>
            <a:r>
              <a:rPr sz="1182" i="1" spc="41" dirty="0">
                <a:solidFill>
                  <a:srgbClr val="5E5E5E"/>
                </a:solidFill>
                <a:latin typeface="Arial"/>
                <a:cs typeface="Arial"/>
              </a:rPr>
              <a:t>do </a:t>
            </a:r>
            <a:r>
              <a:rPr sz="1182" spc="14" dirty="0">
                <a:solidFill>
                  <a:srgbClr val="5E5E5E"/>
                </a:solidFill>
                <a:latin typeface="Arial"/>
                <a:cs typeface="Arial"/>
              </a:rPr>
              <a:t>send  </a:t>
            </a:r>
            <a:r>
              <a:rPr sz="1182" spc="11" dirty="0">
                <a:solidFill>
                  <a:srgbClr val="5E5E5E"/>
                </a:solidFill>
                <a:latin typeface="Arial"/>
                <a:cs typeface="Arial"/>
              </a:rPr>
              <a:t>advertisements </a:t>
            </a:r>
            <a:r>
              <a:rPr sz="1182" spc="27" dirty="0">
                <a:solidFill>
                  <a:srgbClr val="5E5E5E"/>
                </a:solidFill>
                <a:latin typeface="Arial"/>
                <a:cs typeface="Arial"/>
              </a:rPr>
              <a:t>of </a:t>
            </a:r>
            <a:r>
              <a:rPr sz="1182" spc="9" dirty="0">
                <a:solidFill>
                  <a:srgbClr val="5E5E5E"/>
                </a:solidFill>
                <a:latin typeface="Arial"/>
                <a:cs typeface="Arial"/>
              </a:rPr>
              <a:t>their </a:t>
            </a:r>
            <a:r>
              <a:rPr sz="1182" spc="32" dirty="0">
                <a:solidFill>
                  <a:srgbClr val="5E5E5E"/>
                </a:solidFill>
                <a:latin typeface="Arial"/>
                <a:cs typeface="Arial"/>
              </a:rPr>
              <a:t>own </a:t>
            </a:r>
            <a:r>
              <a:rPr sz="1182" spc="39" dirty="0">
                <a:solidFill>
                  <a:srgbClr val="5E5E5E"/>
                </a:solidFill>
                <a:latin typeface="Arial"/>
                <a:cs typeface="Arial"/>
              </a:rPr>
              <a:t>to</a:t>
            </a:r>
            <a:r>
              <a:rPr sz="1182" spc="-61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182" spc="-11" dirty="0">
                <a:solidFill>
                  <a:srgbClr val="5E5E5E"/>
                </a:solidFill>
                <a:latin typeface="Arial"/>
                <a:cs typeface="Arial"/>
              </a:rPr>
              <a:t>A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573552" y="2433800"/>
            <a:ext cx="110819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only its</a:t>
            </a:r>
            <a:r>
              <a:rPr sz="1046" spc="-16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0096FF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257359" y="1126310"/>
            <a:ext cx="2535251" cy="2700455"/>
            <a:chOff x="2764444" y="1848462"/>
            <a:chExt cx="5574030" cy="5937250"/>
          </a:xfrm>
        </p:grpSpPr>
        <p:sp>
          <p:nvSpPr>
            <p:cNvPr id="51" name="object 51"/>
            <p:cNvSpPr/>
            <p:nvPr/>
          </p:nvSpPr>
          <p:spPr>
            <a:xfrm>
              <a:off x="2860891" y="2221655"/>
              <a:ext cx="4976495" cy="2455545"/>
            </a:xfrm>
            <a:custGeom>
              <a:avLst/>
              <a:gdLst/>
              <a:ahLst/>
              <a:cxnLst/>
              <a:rect l="l" t="t" r="r" b="b"/>
              <a:pathLst>
                <a:path w="4976495" h="2455545">
                  <a:moveTo>
                    <a:pt x="325704" y="2172284"/>
                  </a:moveTo>
                  <a:lnTo>
                    <a:pt x="320408" y="2130971"/>
                  </a:lnTo>
                  <a:lnTo>
                    <a:pt x="304507" y="2091855"/>
                  </a:lnTo>
                  <a:lnTo>
                    <a:pt x="278003" y="2057133"/>
                  </a:lnTo>
                  <a:lnTo>
                    <a:pt x="243281" y="2030628"/>
                  </a:lnTo>
                  <a:lnTo>
                    <a:pt x="204165" y="2014728"/>
                  </a:lnTo>
                  <a:lnTo>
                    <a:pt x="162852" y="2009432"/>
                  </a:lnTo>
                  <a:lnTo>
                    <a:pt x="121539" y="2014728"/>
                  </a:lnTo>
                  <a:lnTo>
                    <a:pt x="82423" y="2030628"/>
                  </a:lnTo>
                  <a:lnTo>
                    <a:pt x="47701" y="2057133"/>
                  </a:lnTo>
                  <a:lnTo>
                    <a:pt x="21196" y="2091855"/>
                  </a:lnTo>
                  <a:lnTo>
                    <a:pt x="5295" y="2130971"/>
                  </a:lnTo>
                  <a:lnTo>
                    <a:pt x="0" y="2172284"/>
                  </a:lnTo>
                  <a:lnTo>
                    <a:pt x="5295" y="2213597"/>
                  </a:lnTo>
                  <a:lnTo>
                    <a:pt x="21196" y="2252713"/>
                  </a:lnTo>
                  <a:lnTo>
                    <a:pt x="47701" y="2287435"/>
                  </a:lnTo>
                  <a:lnTo>
                    <a:pt x="82423" y="2313940"/>
                  </a:lnTo>
                  <a:lnTo>
                    <a:pt x="121539" y="2329840"/>
                  </a:lnTo>
                  <a:lnTo>
                    <a:pt x="162852" y="2335136"/>
                  </a:lnTo>
                  <a:lnTo>
                    <a:pt x="204165" y="2329840"/>
                  </a:lnTo>
                  <a:lnTo>
                    <a:pt x="243281" y="2313940"/>
                  </a:lnTo>
                  <a:lnTo>
                    <a:pt x="278003" y="2287435"/>
                  </a:lnTo>
                  <a:lnTo>
                    <a:pt x="304507" y="2252713"/>
                  </a:lnTo>
                  <a:lnTo>
                    <a:pt x="320408" y="2213597"/>
                  </a:lnTo>
                  <a:lnTo>
                    <a:pt x="325704" y="2172284"/>
                  </a:lnTo>
                  <a:close/>
                </a:path>
                <a:path w="4976495" h="2455545">
                  <a:moveTo>
                    <a:pt x="4922761" y="162852"/>
                  </a:moveTo>
                  <a:lnTo>
                    <a:pt x="4917452" y="121539"/>
                  </a:lnTo>
                  <a:lnTo>
                    <a:pt x="4901552" y="82423"/>
                  </a:lnTo>
                  <a:lnTo>
                    <a:pt x="4875060" y="47701"/>
                  </a:lnTo>
                  <a:lnTo>
                    <a:pt x="4840325" y="21196"/>
                  </a:lnTo>
                  <a:lnTo>
                    <a:pt x="4801209" y="5295"/>
                  </a:lnTo>
                  <a:lnTo>
                    <a:pt x="4759896" y="0"/>
                  </a:lnTo>
                  <a:lnTo>
                    <a:pt x="4718583" y="5295"/>
                  </a:lnTo>
                  <a:lnTo>
                    <a:pt x="4679467" y="21196"/>
                  </a:lnTo>
                  <a:lnTo>
                    <a:pt x="4644733" y="47701"/>
                  </a:lnTo>
                  <a:lnTo>
                    <a:pt x="4618240" y="82423"/>
                  </a:lnTo>
                  <a:lnTo>
                    <a:pt x="4602340" y="121539"/>
                  </a:lnTo>
                  <a:lnTo>
                    <a:pt x="4597044" y="162852"/>
                  </a:lnTo>
                  <a:lnTo>
                    <a:pt x="4602340" y="204165"/>
                  </a:lnTo>
                  <a:lnTo>
                    <a:pt x="4618240" y="243281"/>
                  </a:lnTo>
                  <a:lnTo>
                    <a:pt x="4644733" y="278015"/>
                  </a:lnTo>
                  <a:lnTo>
                    <a:pt x="4679467" y="304507"/>
                  </a:lnTo>
                  <a:lnTo>
                    <a:pt x="4718583" y="320408"/>
                  </a:lnTo>
                  <a:lnTo>
                    <a:pt x="4759896" y="325716"/>
                  </a:lnTo>
                  <a:lnTo>
                    <a:pt x="4801209" y="320408"/>
                  </a:lnTo>
                  <a:lnTo>
                    <a:pt x="4840325" y="304507"/>
                  </a:lnTo>
                  <a:lnTo>
                    <a:pt x="4875060" y="278015"/>
                  </a:lnTo>
                  <a:lnTo>
                    <a:pt x="4901552" y="243281"/>
                  </a:lnTo>
                  <a:lnTo>
                    <a:pt x="4917452" y="204165"/>
                  </a:lnTo>
                  <a:lnTo>
                    <a:pt x="4922761" y="162852"/>
                  </a:lnTo>
                  <a:close/>
                </a:path>
                <a:path w="4976495" h="2455545">
                  <a:moveTo>
                    <a:pt x="4976419" y="2292286"/>
                  </a:moveTo>
                  <a:lnTo>
                    <a:pt x="4971123" y="2250973"/>
                  </a:lnTo>
                  <a:lnTo>
                    <a:pt x="4955222" y="2211857"/>
                  </a:lnTo>
                  <a:lnTo>
                    <a:pt x="4928717" y="2177123"/>
                  </a:lnTo>
                  <a:lnTo>
                    <a:pt x="4893996" y="2150630"/>
                  </a:lnTo>
                  <a:lnTo>
                    <a:pt x="4854880" y="2134730"/>
                  </a:lnTo>
                  <a:lnTo>
                    <a:pt x="4813566" y="2129434"/>
                  </a:lnTo>
                  <a:lnTo>
                    <a:pt x="4772241" y="2134730"/>
                  </a:lnTo>
                  <a:lnTo>
                    <a:pt x="4733125" y="2150630"/>
                  </a:lnTo>
                  <a:lnTo>
                    <a:pt x="4698403" y="2177123"/>
                  </a:lnTo>
                  <a:lnTo>
                    <a:pt x="4671898" y="2211857"/>
                  </a:lnTo>
                  <a:lnTo>
                    <a:pt x="4655998" y="2250973"/>
                  </a:lnTo>
                  <a:lnTo>
                    <a:pt x="4650702" y="2292286"/>
                  </a:lnTo>
                  <a:lnTo>
                    <a:pt x="4655998" y="2333599"/>
                  </a:lnTo>
                  <a:lnTo>
                    <a:pt x="4671898" y="2372715"/>
                  </a:lnTo>
                  <a:lnTo>
                    <a:pt x="4698403" y="2407450"/>
                  </a:lnTo>
                  <a:lnTo>
                    <a:pt x="4733125" y="2433942"/>
                  </a:lnTo>
                  <a:lnTo>
                    <a:pt x="4772241" y="2449842"/>
                  </a:lnTo>
                  <a:lnTo>
                    <a:pt x="4813566" y="2455151"/>
                  </a:lnTo>
                  <a:lnTo>
                    <a:pt x="4854880" y="2449842"/>
                  </a:lnTo>
                  <a:lnTo>
                    <a:pt x="4893996" y="2433942"/>
                  </a:lnTo>
                  <a:lnTo>
                    <a:pt x="4928717" y="2407450"/>
                  </a:lnTo>
                  <a:lnTo>
                    <a:pt x="4955222" y="2372715"/>
                  </a:lnTo>
                  <a:lnTo>
                    <a:pt x="4971123" y="2333599"/>
                  </a:lnTo>
                  <a:lnTo>
                    <a:pt x="4976419" y="2292286"/>
                  </a:lnTo>
                  <a:close/>
                </a:path>
              </a:pathLst>
            </a:custGeom>
            <a:solidFill>
              <a:srgbClr val="FF2F92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3073006" y="2599581"/>
              <a:ext cx="5236845" cy="4464050"/>
            </a:xfrm>
            <a:custGeom>
              <a:avLst/>
              <a:gdLst/>
              <a:ahLst/>
              <a:cxnLst/>
              <a:rect l="l" t="t" r="r" b="b"/>
              <a:pathLst>
                <a:path w="5236845" h="4464050">
                  <a:moveTo>
                    <a:pt x="325704" y="2201570"/>
                  </a:moveTo>
                  <a:lnTo>
                    <a:pt x="320408" y="2160257"/>
                  </a:lnTo>
                  <a:lnTo>
                    <a:pt x="304507" y="2121141"/>
                  </a:lnTo>
                  <a:lnTo>
                    <a:pt x="278003" y="2086419"/>
                  </a:lnTo>
                  <a:lnTo>
                    <a:pt x="243281" y="2059914"/>
                  </a:lnTo>
                  <a:lnTo>
                    <a:pt x="204165" y="2044014"/>
                  </a:lnTo>
                  <a:lnTo>
                    <a:pt x="162852" y="2038718"/>
                  </a:lnTo>
                  <a:lnTo>
                    <a:pt x="121539" y="2044014"/>
                  </a:lnTo>
                  <a:lnTo>
                    <a:pt x="82423" y="2059914"/>
                  </a:lnTo>
                  <a:lnTo>
                    <a:pt x="47701" y="2086419"/>
                  </a:lnTo>
                  <a:lnTo>
                    <a:pt x="21196" y="2121141"/>
                  </a:lnTo>
                  <a:lnTo>
                    <a:pt x="5295" y="2160257"/>
                  </a:lnTo>
                  <a:lnTo>
                    <a:pt x="0" y="2201570"/>
                  </a:lnTo>
                  <a:lnTo>
                    <a:pt x="5295" y="2242896"/>
                  </a:lnTo>
                  <a:lnTo>
                    <a:pt x="21196" y="2282012"/>
                  </a:lnTo>
                  <a:lnTo>
                    <a:pt x="47701" y="2316734"/>
                  </a:lnTo>
                  <a:lnTo>
                    <a:pt x="82423" y="2343239"/>
                  </a:lnTo>
                  <a:lnTo>
                    <a:pt x="121539" y="2359139"/>
                  </a:lnTo>
                  <a:lnTo>
                    <a:pt x="162852" y="2364435"/>
                  </a:lnTo>
                  <a:lnTo>
                    <a:pt x="204165" y="2359139"/>
                  </a:lnTo>
                  <a:lnTo>
                    <a:pt x="243281" y="2343239"/>
                  </a:lnTo>
                  <a:lnTo>
                    <a:pt x="278003" y="2316734"/>
                  </a:lnTo>
                  <a:lnTo>
                    <a:pt x="304507" y="2282012"/>
                  </a:lnTo>
                  <a:lnTo>
                    <a:pt x="320408" y="2242896"/>
                  </a:lnTo>
                  <a:lnTo>
                    <a:pt x="325704" y="2201570"/>
                  </a:lnTo>
                  <a:close/>
                </a:path>
                <a:path w="5236845" h="4464050">
                  <a:moveTo>
                    <a:pt x="2036381" y="4300664"/>
                  </a:moveTo>
                  <a:lnTo>
                    <a:pt x="2031085" y="4259351"/>
                  </a:lnTo>
                  <a:lnTo>
                    <a:pt x="2015185" y="4220235"/>
                  </a:lnTo>
                  <a:lnTo>
                    <a:pt x="1988693" y="4185501"/>
                  </a:lnTo>
                  <a:lnTo>
                    <a:pt x="1953958" y="4159008"/>
                  </a:lnTo>
                  <a:lnTo>
                    <a:pt x="1914842" y="4143108"/>
                  </a:lnTo>
                  <a:lnTo>
                    <a:pt x="1873529" y="4137799"/>
                  </a:lnTo>
                  <a:lnTo>
                    <a:pt x="1832216" y="4143108"/>
                  </a:lnTo>
                  <a:lnTo>
                    <a:pt x="1793100" y="4159008"/>
                  </a:lnTo>
                  <a:lnTo>
                    <a:pt x="1758378" y="4185501"/>
                  </a:lnTo>
                  <a:lnTo>
                    <a:pt x="1731873" y="4220235"/>
                  </a:lnTo>
                  <a:lnTo>
                    <a:pt x="1715973" y="4259351"/>
                  </a:lnTo>
                  <a:lnTo>
                    <a:pt x="1710677" y="4300664"/>
                  </a:lnTo>
                  <a:lnTo>
                    <a:pt x="1715973" y="4341977"/>
                  </a:lnTo>
                  <a:lnTo>
                    <a:pt x="1731873" y="4381093"/>
                  </a:lnTo>
                  <a:lnTo>
                    <a:pt x="1758378" y="4415815"/>
                  </a:lnTo>
                  <a:lnTo>
                    <a:pt x="1793100" y="4442307"/>
                  </a:lnTo>
                  <a:lnTo>
                    <a:pt x="1832216" y="4458208"/>
                  </a:lnTo>
                  <a:lnTo>
                    <a:pt x="1873529" y="4463516"/>
                  </a:lnTo>
                  <a:lnTo>
                    <a:pt x="1914842" y="4458208"/>
                  </a:lnTo>
                  <a:lnTo>
                    <a:pt x="1953958" y="4442307"/>
                  </a:lnTo>
                  <a:lnTo>
                    <a:pt x="1988693" y="4415815"/>
                  </a:lnTo>
                  <a:lnTo>
                    <a:pt x="2015185" y="4381093"/>
                  </a:lnTo>
                  <a:lnTo>
                    <a:pt x="2031085" y="4341977"/>
                  </a:lnTo>
                  <a:lnTo>
                    <a:pt x="2036381" y="4300664"/>
                  </a:lnTo>
                  <a:close/>
                </a:path>
                <a:path w="5236845" h="4464050">
                  <a:moveTo>
                    <a:pt x="2053983" y="162864"/>
                  </a:moveTo>
                  <a:lnTo>
                    <a:pt x="2048675" y="121551"/>
                  </a:lnTo>
                  <a:lnTo>
                    <a:pt x="2032774" y="82435"/>
                  </a:lnTo>
                  <a:lnTo>
                    <a:pt x="2006282" y="47701"/>
                  </a:lnTo>
                  <a:lnTo>
                    <a:pt x="1971548" y="21209"/>
                  </a:lnTo>
                  <a:lnTo>
                    <a:pt x="1932432" y="5308"/>
                  </a:lnTo>
                  <a:lnTo>
                    <a:pt x="1891118" y="0"/>
                  </a:lnTo>
                  <a:lnTo>
                    <a:pt x="1849805" y="5308"/>
                  </a:lnTo>
                  <a:lnTo>
                    <a:pt x="1810689" y="21209"/>
                  </a:lnTo>
                  <a:lnTo>
                    <a:pt x="1775955" y="47701"/>
                  </a:lnTo>
                  <a:lnTo>
                    <a:pt x="1749463" y="82435"/>
                  </a:lnTo>
                  <a:lnTo>
                    <a:pt x="1733562" y="121551"/>
                  </a:lnTo>
                  <a:lnTo>
                    <a:pt x="1728266" y="162864"/>
                  </a:lnTo>
                  <a:lnTo>
                    <a:pt x="1733562" y="204177"/>
                  </a:lnTo>
                  <a:lnTo>
                    <a:pt x="1749463" y="243293"/>
                  </a:lnTo>
                  <a:lnTo>
                    <a:pt x="1775955" y="278028"/>
                  </a:lnTo>
                  <a:lnTo>
                    <a:pt x="1810689" y="304520"/>
                  </a:lnTo>
                  <a:lnTo>
                    <a:pt x="1849805" y="320421"/>
                  </a:lnTo>
                  <a:lnTo>
                    <a:pt x="1891118" y="325716"/>
                  </a:lnTo>
                  <a:lnTo>
                    <a:pt x="1932432" y="320421"/>
                  </a:lnTo>
                  <a:lnTo>
                    <a:pt x="1971548" y="304520"/>
                  </a:lnTo>
                  <a:lnTo>
                    <a:pt x="2006282" y="278028"/>
                  </a:lnTo>
                  <a:lnTo>
                    <a:pt x="2032774" y="243293"/>
                  </a:lnTo>
                  <a:lnTo>
                    <a:pt x="2048675" y="204177"/>
                  </a:lnTo>
                  <a:lnTo>
                    <a:pt x="2053983" y="162864"/>
                  </a:lnTo>
                  <a:close/>
                </a:path>
                <a:path w="5236845" h="4464050">
                  <a:moveTo>
                    <a:pt x="5221998" y="366712"/>
                  </a:moveTo>
                  <a:lnTo>
                    <a:pt x="5216703" y="325399"/>
                  </a:lnTo>
                  <a:lnTo>
                    <a:pt x="5200802" y="286283"/>
                  </a:lnTo>
                  <a:lnTo>
                    <a:pt x="5174297" y="251561"/>
                  </a:lnTo>
                  <a:lnTo>
                    <a:pt x="5139575" y="225056"/>
                  </a:lnTo>
                  <a:lnTo>
                    <a:pt x="5100447" y="209156"/>
                  </a:lnTo>
                  <a:lnTo>
                    <a:pt x="5059134" y="203860"/>
                  </a:lnTo>
                  <a:lnTo>
                    <a:pt x="5017821" y="209156"/>
                  </a:lnTo>
                  <a:lnTo>
                    <a:pt x="4978705" y="225056"/>
                  </a:lnTo>
                  <a:lnTo>
                    <a:pt x="4943983" y="251561"/>
                  </a:lnTo>
                  <a:lnTo>
                    <a:pt x="4917478" y="286283"/>
                  </a:lnTo>
                  <a:lnTo>
                    <a:pt x="4901577" y="325399"/>
                  </a:lnTo>
                  <a:lnTo>
                    <a:pt x="4896282" y="366712"/>
                  </a:lnTo>
                  <a:lnTo>
                    <a:pt x="4901577" y="408025"/>
                  </a:lnTo>
                  <a:lnTo>
                    <a:pt x="4917478" y="447141"/>
                  </a:lnTo>
                  <a:lnTo>
                    <a:pt x="4943983" y="481863"/>
                  </a:lnTo>
                  <a:lnTo>
                    <a:pt x="4978705" y="508368"/>
                  </a:lnTo>
                  <a:lnTo>
                    <a:pt x="5017821" y="524268"/>
                  </a:lnTo>
                  <a:lnTo>
                    <a:pt x="5059134" y="529564"/>
                  </a:lnTo>
                  <a:lnTo>
                    <a:pt x="5100447" y="524268"/>
                  </a:lnTo>
                  <a:lnTo>
                    <a:pt x="5139575" y="508368"/>
                  </a:lnTo>
                  <a:lnTo>
                    <a:pt x="5174297" y="481863"/>
                  </a:lnTo>
                  <a:lnTo>
                    <a:pt x="5200802" y="447141"/>
                  </a:lnTo>
                  <a:lnTo>
                    <a:pt x="5216703" y="408025"/>
                  </a:lnTo>
                  <a:lnTo>
                    <a:pt x="5221998" y="366712"/>
                  </a:lnTo>
                  <a:close/>
                </a:path>
                <a:path w="5236845" h="4464050">
                  <a:moveTo>
                    <a:pt x="5236807" y="4092143"/>
                  </a:moveTo>
                  <a:lnTo>
                    <a:pt x="5231498" y="4050830"/>
                  </a:lnTo>
                  <a:lnTo>
                    <a:pt x="5215598" y="4011714"/>
                  </a:lnTo>
                  <a:lnTo>
                    <a:pt x="5189105" y="3976992"/>
                  </a:lnTo>
                  <a:lnTo>
                    <a:pt x="5154371" y="3950487"/>
                  </a:lnTo>
                  <a:lnTo>
                    <a:pt x="5115255" y="3934587"/>
                  </a:lnTo>
                  <a:lnTo>
                    <a:pt x="5073942" y="3929291"/>
                  </a:lnTo>
                  <a:lnTo>
                    <a:pt x="5032629" y="3934587"/>
                  </a:lnTo>
                  <a:lnTo>
                    <a:pt x="4993513" y="3950487"/>
                  </a:lnTo>
                  <a:lnTo>
                    <a:pt x="4958791" y="3976992"/>
                  </a:lnTo>
                  <a:lnTo>
                    <a:pt x="4932286" y="4011714"/>
                  </a:lnTo>
                  <a:lnTo>
                    <a:pt x="4916386" y="4050830"/>
                  </a:lnTo>
                  <a:lnTo>
                    <a:pt x="4911090" y="4092143"/>
                  </a:lnTo>
                  <a:lnTo>
                    <a:pt x="4916386" y="4133456"/>
                  </a:lnTo>
                  <a:lnTo>
                    <a:pt x="4932286" y="4172572"/>
                  </a:lnTo>
                  <a:lnTo>
                    <a:pt x="4958791" y="4207294"/>
                  </a:lnTo>
                  <a:lnTo>
                    <a:pt x="4993513" y="4233799"/>
                  </a:lnTo>
                  <a:lnTo>
                    <a:pt x="5032629" y="4249699"/>
                  </a:lnTo>
                  <a:lnTo>
                    <a:pt x="5073942" y="4254995"/>
                  </a:lnTo>
                  <a:lnTo>
                    <a:pt x="5115255" y="4249699"/>
                  </a:lnTo>
                  <a:lnTo>
                    <a:pt x="5154371" y="4233799"/>
                  </a:lnTo>
                  <a:lnTo>
                    <a:pt x="5189105" y="4207294"/>
                  </a:lnTo>
                  <a:lnTo>
                    <a:pt x="5215598" y="4172572"/>
                  </a:lnTo>
                  <a:lnTo>
                    <a:pt x="5231498" y="4133456"/>
                  </a:lnTo>
                  <a:lnTo>
                    <a:pt x="5236807" y="4092143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2764434" y="5070392"/>
              <a:ext cx="4984115" cy="2332355"/>
            </a:xfrm>
            <a:custGeom>
              <a:avLst/>
              <a:gdLst/>
              <a:ahLst/>
              <a:cxnLst/>
              <a:rect l="l" t="t" r="r" b="b"/>
              <a:pathLst>
                <a:path w="4984115" h="2332354">
                  <a:moveTo>
                    <a:pt x="325716" y="162852"/>
                  </a:moveTo>
                  <a:lnTo>
                    <a:pt x="320408" y="121539"/>
                  </a:lnTo>
                  <a:lnTo>
                    <a:pt x="304507" y="82423"/>
                  </a:lnTo>
                  <a:lnTo>
                    <a:pt x="278015" y="47701"/>
                  </a:lnTo>
                  <a:lnTo>
                    <a:pt x="243293" y="21196"/>
                  </a:lnTo>
                  <a:lnTo>
                    <a:pt x="204177" y="5295"/>
                  </a:lnTo>
                  <a:lnTo>
                    <a:pt x="162864" y="0"/>
                  </a:lnTo>
                  <a:lnTo>
                    <a:pt x="121551" y="5295"/>
                  </a:lnTo>
                  <a:lnTo>
                    <a:pt x="82435" y="21196"/>
                  </a:lnTo>
                  <a:lnTo>
                    <a:pt x="47701" y="47701"/>
                  </a:lnTo>
                  <a:lnTo>
                    <a:pt x="21209" y="82423"/>
                  </a:lnTo>
                  <a:lnTo>
                    <a:pt x="5308" y="121539"/>
                  </a:lnTo>
                  <a:lnTo>
                    <a:pt x="0" y="162852"/>
                  </a:lnTo>
                  <a:lnTo>
                    <a:pt x="5308" y="204165"/>
                  </a:lnTo>
                  <a:lnTo>
                    <a:pt x="21209" y="243281"/>
                  </a:lnTo>
                  <a:lnTo>
                    <a:pt x="47701" y="278003"/>
                  </a:lnTo>
                  <a:lnTo>
                    <a:pt x="82435" y="304507"/>
                  </a:lnTo>
                  <a:lnTo>
                    <a:pt x="121551" y="320408"/>
                  </a:lnTo>
                  <a:lnTo>
                    <a:pt x="162864" y="325704"/>
                  </a:lnTo>
                  <a:lnTo>
                    <a:pt x="204177" y="320408"/>
                  </a:lnTo>
                  <a:lnTo>
                    <a:pt x="243293" y="304507"/>
                  </a:lnTo>
                  <a:lnTo>
                    <a:pt x="278015" y="278003"/>
                  </a:lnTo>
                  <a:lnTo>
                    <a:pt x="304507" y="243281"/>
                  </a:lnTo>
                  <a:lnTo>
                    <a:pt x="320408" y="204165"/>
                  </a:lnTo>
                  <a:lnTo>
                    <a:pt x="325716" y="162852"/>
                  </a:lnTo>
                  <a:close/>
                </a:path>
                <a:path w="4984115" h="2332354">
                  <a:moveTo>
                    <a:pt x="4958423" y="165354"/>
                  </a:moveTo>
                  <a:lnTo>
                    <a:pt x="4953127" y="124040"/>
                  </a:lnTo>
                  <a:lnTo>
                    <a:pt x="4937226" y="84924"/>
                  </a:lnTo>
                  <a:lnTo>
                    <a:pt x="4910734" y="50203"/>
                  </a:lnTo>
                  <a:lnTo>
                    <a:pt x="4876000" y="23698"/>
                  </a:lnTo>
                  <a:lnTo>
                    <a:pt x="4836884" y="7797"/>
                  </a:lnTo>
                  <a:lnTo>
                    <a:pt x="4795571" y="2501"/>
                  </a:lnTo>
                  <a:lnTo>
                    <a:pt x="4754257" y="7797"/>
                  </a:lnTo>
                  <a:lnTo>
                    <a:pt x="4715141" y="23698"/>
                  </a:lnTo>
                  <a:lnTo>
                    <a:pt x="4680407" y="50203"/>
                  </a:lnTo>
                  <a:lnTo>
                    <a:pt x="4653915" y="84924"/>
                  </a:lnTo>
                  <a:lnTo>
                    <a:pt x="4638014" y="124040"/>
                  </a:lnTo>
                  <a:lnTo>
                    <a:pt x="4632718" y="165354"/>
                  </a:lnTo>
                  <a:lnTo>
                    <a:pt x="4638014" y="206667"/>
                  </a:lnTo>
                  <a:lnTo>
                    <a:pt x="4653915" y="245783"/>
                  </a:lnTo>
                  <a:lnTo>
                    <a:pt x="4680407" y="280504"/>
                  </a:lnTo>
                  <a:lnTo>
                    <a:pt x="4715141" y="307009"/>
                  </a:lnTo>
                  <a:lnTo>
                    <a:pt x="4754257" y="322910"/>
                  </a:lnTo>
                  <a:lnTo>
                    <a:pt x="4795571" y="328206"/>
                  </a:lnTo>
                  <a:lnTo>
                    <a:pt x="4836884" y="322910"/>
                  </a:lnTo>
                  <a:lnTo>
                    <a:pt x="4876000" y="307009"/>
                  </a:lnTo>
                  <a:lnTo>
                    <a:pt x="4910734" y="280504"/>
                  </a:lnTo>
                  <a:lnTo>
                    <a:pt x="4937226" y="245783"/>
                  </a:lnTo>
                  <a:lnTo>
                    <a:pt x="4953127" y="206667"/>
                  </a:lnTo>
                  <a:lnTo>
                    <a:pt x="4958423" y="165354"/>
                  </a:lnTo>
                  <a:close/>
                </a:path>
                <a:path w="4984115" h="2332354">
                  <a:moveTo>
                    <a:pt x="4983619" y="2168969"/>
                  </a:moveTo>
                  <a:lnTo>
                    <a:pt x="4978324" y="2127656"/>
                  </a:lnTo>
                  <a:lnTo>
                    <a:pt x="4962423" y="2088540"/>
                  </a:lnTo>
                  <a:lnTo>
                    <a:pt x="4935918" y="2053818"/>
                  </a:lnTo>
                  <a:lnTo>
                    <a:pt x="4901196" y="2027326"/>
                  </a:lnTo>
                  <a:lnTo>
                    <a:pt x="4862080" y="2011426"/>
                  </a:lnTo>
                  <a:lnTo>
                    <a:pt x="4820767" y="2006117"/>
                  </a:lnTo>
                  <a:lnTo>
                    <a:pt x="4779454" y="2011426"/>
                  </a:lnTo>
                  <a:lnTo>
                    <a:pt x="4740338" y="2027326"/>
                  </a:lnTo>
                  <a:lnTo>
                    <a:pt x="4705616" y="2053818"/>
                  </a:lnTo>
                  <a:lnTo>
                    <a:pt x="4679112" y="2088540"/>
                  </a:lnTo>
                  <a:lnTo>
                    <a:pt x="4663211" y="2127656"/>
                  </a:lnTo>
                  <a:lnTo>
                    <a:pt x="4657915" y="2168969"/>
                  </a:lnTo>
                  <a:lnTo>
                    <a:pt x="4663211" y="2210282"/>
                  </a:lnTo>
                  <a:lnTo>
                    <a:pt x="4679112" y="2249411"/>
                  </a:lnTo>
                  <a:lnTo>
                    <a:pt x="4705616" y="2284133"/>
                  </a:lnTo>
                  <a:lnTo>
                    <a:pt x="4740338" y="2310638"/>
                  </a:lnTo>
                  <a:lnTo>
                    <a:pt x="4779454" y="2326538"/>
                  </a:lnTo>
                  <a:lnTo>
                    <a:pt x="4820767" y="2331834"/>
                  </a:lnTo>
                  <a:lnTo>
                    <a:pt x="4862080" y="2326538"/>
                  </a:lnTo>
                  <a:lnTo>
                    <a:pt x="4901196" y="2310638"/>
                  </a:lnTo>
                  <a:lnTo>
                    <a:pt x="4935918" y="2284133"/>
                  </a:lnTo>
                  <a:lnTo>
                    <a:pt x="4962423" y="2249411"/>
                  </a:lnTo>
                  <a:lnTo>
                    <a:pt x="4978324" y="2210282"/>
                  </a:lnTo>
                  <a:lnTo>
                    <a:pt x="4983619" y="2168969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4871275" y="5298141"/>
              <a:ext cx="3467735" cy="2104390"/>
            </a:xfrm>
            <a:custGeom>
              <a:avLst/>
              <a:gdLst/>
              <a:ahLst/>
              <a:cxnLst/>
              <a:rect l="l" t="t" r="r" b="b"/>
              <a:pathLst>
                <a:path w="3467734" h="2104390">
                  <a:moveTo>
                    <a:pt x="325716" y="1941144"/>
                  </a:moveTo>
                  <a:lnTo>
                    <a:pt x="320421" y="1899831"/>
                  </a:lnTo>
                  <a:lnTo>
                    <a:pt x="304520" y="1860715"/>
                  </a:lnTo>
                  <a:lnTo>
                    <a:pt x="278015" y="1825980"/>
                  </a:lnTo>
                  <a:lnTo>
                    <a:pt x="243293" y="1799488"/>
                  </a:lnTo>
                  <a:lnTo>
                    <a:pt x="204177" y="1783588"/>
                  </a:lnTo>
                  <a:lnTo>
                    <a:pt x="162852" y="1778279"/>
                  </a:lnTo>
                  <a:lnTo>
                    <a:pt x="121539" y="1783588"/>
                  </a:lnTo>
                  <a:lnTo>
                    <a:pt x="82423" y="1799488"/>
                  </a:lnTo>
                  <a:lnTo>
                    <a:pt x="47701" y="1825980"/>
                  </a:lnTo>
                  <a:lnTo>
                    <a:pt x="21196" y="1860715"/>
                  </a:lnTo>
                  <a:lnTo>
                    <a:pt x="5295" y="1899831"/>
                  </a:lnTo>
                  <a:lnTo>
                    <a:pt x="0" y="1941144"/>
                  </a:lnTo>
                  <a:lnTo>
                    <a:pt x="5295" y="1982457"/>
                  </a:lnTo>
                  <a:lnTo>
                    <a:pt x="21196" y="2021573"/>
                  </a:lnTo>
                  <a:lnTo>
                    <a:pt x="47701" y="2056295"/>
                  </a:lnTo>
                  <a:lnTo>
                    <a:pt x="82423" y="2082800"/>
                  </a:lnTo>
                  <a:lnTo>
                    <a:pt x="121539" y="2098700"/>
                  </a:lnTo>
                  <a:lnTo>
                    <a:pt x="162852" y="2103996"/>
                  </a:lnTo>
                  <a:lnTo>
                    <a:pt x="204177" y="2098700"/>
                  </a:lnTo>
                  <a:lnTo>
                    <a:pt x="243293" y="2082800"/>
                  </a:lnTo>
                  <a:lnTo>
                    <a:pt x="278015" y="2056295"/>
                  </a:lnTo>
                  <a:lnTo>
                    <a:pt x="304520" y="2021573"/>
                  </a:lnTo>
                  <a:lnTo>
                    <a:pt x="320421" y="1982457"/>
                  </a:lnTo>
                  <a:lnTo>
                    <a:pt x="325716" y="1941144"/>
                  </a:lnTo>
                  <a:close/>
                </a:path>
                <a:path w="3467734" h="2104390">
                  <a:moveTo>
                    <a:pt x="3467112" y="162852"/>
                  </a:moveTo>
                  <a:lnTo>
                    <a:pt x="3461804" y="121539"/>
                  </a:lnTo>
                  <a:lnTo>
                    <a:pt x="3445903" y="82423"/>
                  </a:lnTo>
                  <a:lnTo>
                    <a:pt x="3419411" y="47701"/>
                  </a:lnTo>
                  <a:lnTo>
                    <a:pt x="3384677" y="21196"/>
                  </a:lnTo>
                  <a:lnTo>
                    <a:pt x="3345561" y="5295"/>
                  </a:lnTo>
                  <a:lnTo>
                    <a:pt x="3304248" y="0"/>
                  </a:lnTo>
                  <a:lnTo>
                    <a:pt x="3262934" y="5295"/>
                  </a:lnTo>
                  <a:lnTo>
                    <a:pt x="3223818" y="21196"/>
                  </a:lnTo>
                  <a:lnTo>
                    <a:pt x="3189097" y="47701"/>
                  </a:lnTo>
                  <a:lnTo>
                    <a:pt x="3162592" y="82423"/>
                  </a:lnTo>
                  <a:lnTo>
                    <a:pt x="3146691" y="121539"/>
                  </a:lnTo>
                  <a:lnTo>
                    <a:pt x="3141395" y="162852"/>
                  </a:lnTo>
                  <a:lnTo>
                    <a:pt x="3146691" y="204165"/>
                  </a:lnTo>
                  <a:lnTo>
                    <a:pt x="3162592" y="243281"/>
                  </a:lnTo>
                  <a:lnTo>
                    <a:pt x="3189097" y="278003"/>
                  </a:lnTo>
                  <a:lnTo>
                    <a:pt x="3223818" y="304507"/>
                  </a:lnTo>
                  <a:lnTo>
                    <a:pt x="3262934" y="320408"/>
                  </a:lnTo>
                  <a:lnTo>
                    <a:pt x="3304248" y="325704"/>
                  </a:lnTo>
                  <a:lnTo>
                    <a:pt x="3345561" y="320408"/>
                  </a:lnTo>
                  <a:lnTo>
                    <a:pt x="3384677" y="304507"/>
                  </a:lnTo>
                  <a:lnTo>
                    <a:pt x="3419411" y="278003"/>
                  </a:lnTo>
                  <a:lnTo>
                    <a:pt x="3445903" y="243281"/>
                  </a:lnTo>
                  <a:lnTo>
                    <a:pt x="3461804" y="204165"/>
                  </a:lnTo>
                  <a:lnTo>
                    <a:pt x="3467112" y="162852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4983772" y="2222912"/>
              <a:ext cx="3328670" cy="2159000"/>
            </a:xfrm>
            <a:custGeom>
              <a:avLst/>
              <a:gdLst/>
              <a:ahLst/>
              <a:cxnLst/>
              <a:rect l="l" t="t" r="r" b="b"/>
              <a:pathLst>
                <a:path w="3328670" h="2159000">
                  <a:moveTo>
                    <a:pt x="325716" y="162852"/>
                  </a:moveTo>
                  <a:lnTo>
                    <a:pt x="320421" y="121539"/>
                  </a:lnTo>
                  <a:lnTo>
                    <a:pt x="304520" y="82423"/>
                  </a:lnTo>
                  <a:lnTo>
                    <a:pt x="278015" y="47688"/>
                  </a:lnTo>
                  <a:lnTo>
                    <a:pt x="243293" y="21196"/>
                  </a:lnTo>
                  <a:lnTo>
                    <a:pt x="204177" y="5295"/>
                  </a:lnTo>
                  <a:lnTo>
                    <a:pt x="162864" y="0"/>
                  </a:lnTo>
                  <a:lnTo>
                    <a:pt x="121551" y="5295"/>
                  </a:lnTo>
                  <a:lnTo>
                    <a:pt x="82423" y="21196"/>
                  </a:lnTo>
                  <a:lnTo>
                    <a:pt x="47701" y="47688"/>
                  </a:lnTo>
                  <a:lnTo>
                    <a:pt x="21196" y="82423"/>
                  </a:lnTo>
                  <a:lnTo>
                    <a:pt x="5295" y="121539"/>
                  </a:lnTo>
                  <a:lnTo>
                    <a:pt x="0" y="162852"/>
                  </a:lnTo>
                  <a:lnTo>
                    <a:pt x="5295" y="204165"/>
                  </a:lnTo>
                  <a:lnTo>
                    <a:pt x="21196" y="243281"/>
                  </a:lnTo>
                  <a:lnTo>
                    <a:pt x="47701" y="278015"/>
                  </a:lnTo>
                  <a:lnTo>
                    <a:pt x="82423" y="304507"/>
                  </a:lnTo>
                  <a:lnTo>
                    <a:pt x="121551" y="320408"/>
                  </a:lnTo>
                  <a:lnTo>
                    <a:pt x="162864" y="325716"/>
                  </a:lnTo>
                  <a:lnTo>
                    <a:pt x="204177" y="320408"/>
                  </a:lnTo>
                  <a:lnTo>
                    <a:pt x="243293" y="304507"/>
                  </a:lnTo>
                  <a:lnTo>
                    <a:pt x="278015" y="278015"/>
                  </a:lnTo>
                  <a:lnTo>
                    <a:pt x="304520" y="243281"/>
                  </a:lnTo>
                  <a:lnTo>
                    <a:pt x="320421" y="204165"/>
                  </a:lnTo>
                  <a:lnTo>
                    <a:pt x="325716" y="162852"/>
                  </a:lnTo>
                  <a:close/>
                </a:path>
                <a:path w="3328670" h="2159000">
                  <a:moveTo>
                    <a:pt x="3328225" y="1995932"/>
                  </a:moveTo>
                  <a:lnTo>
                    <a:pt x="3322929" y="1954618"/>
                  </a:lnTo>
                  <a:lnTo>
                    <a:pt x="3307029" y="1915502"/>
                  </a:lnTo>
                  <a:lnTo>
                    <a:pt x="3280537" y="1880781"/>
                  </a:lnTo>
                  <a:lnTo>
                    <a:pt x="3245802" y="1854276"/>
                  </a:lnTo>
                  <a:lnTo>
                    <a:pt x="3206686" y="1838375"/>
                  </a:lnTo>
                  <a:lnTo>
                    <a:pt x="3165373" y="1833079"/>
                  </a:lnTo>
                  <a:lnTo>
                    <a:pt x="3124060" y="1838375"/>
                  </a:lnTo>
                  <a:lnTo>
                    <a:pt x="3084944" y="1854276"/>
                  </a:lnTo>
                  <a:lnTo>
                    <a:pt x="3050222" y="1880781"/>
                  </a:lnTo>
                  <a:lnTo>
                    <a:pt x="3023717" y="1915502"/>
                  </a:lnTo>
                  <a:lnTo>
                    <a:pt x="3007817" y="1954618"/>
                  </a:lnTo>
                  <a:lnTo>
                    <a:pt x="3002521" y="1995932"/>
                  </a:lnTo>
                  <a:lnTo>
                    <a:pt x="3007817" y="2037245"/>
                  </a:lnTo>
                  <a:lnTo>
                    <a:pt x="3023717" y="2076361"/>
                  </a:lnTo>
                  <a:lnTo>
                    <a:pt x="3050222" y="2111083"/>
                  </a:lnTo>
                  <a:lnTo>
                    <a:pt x="3084944" y="2137587"/>
                  </a:lnTo>
                  <a:lnTo>
                    <a:pt x="3124060" y="2153488"/>
                  </a:lnTo>
                  <a:lnTo>
                    <a:pt x="3165373" y="2158784"/>
                  </a:lnTo>
                  <a:lnTo>
                    <a:pt x="3206686" y="2153488"/>
                  </a:lnTo>
                  <a:lnTo>
                    <a:pt x="3245802" y="2137587"/>
                  </a:lnTo>
                  <a:lnTo>
                    <a:pt x="3280537" y="2111083"/>
                  </a:lnTo>
                  <a:lnTo>
                    <a:pt x="3307029" y="2076361"/>
                  </a:lnTo>
                  <a:lnTo>
                    <a:pt x="3322929" y="2037245"/>
                  </a:lnTo>
                  <a:lnTo>
                    <a:pt x="3328225" y="1995932"/>
                  </a:lnTo>
                  <a:close/>
                </a:path>
              </a:pathLst>
            </a:custGeom>
            <a:solidFill>
              <a:srgbClr val="FFD4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3826649" y="1848465"/>
              <a:ext cx="331470" cy="5937250"/>
            </a:xfrm>
            <a:custGeom>
              <a:avLst/>
              <a:gdLst/>
              <a:ahLst/>
              <a:cxnLst/>
              <a:rect l="l" t="t" r="r" b="b"/>
              <a:pathLst>
                <a:path w="331470" h="5937250">
                  <a:moveTo>
                    <a:pt x="325716" y="5774334"/>
                  </a:moveTo>
                  <a:lnTo>
                    <a:pt x="320421" y="5733021"/>
                  </a:lnTo>
                  <a:lnTo>
                    <a:pt x="304520" y="5693905"/>
                  </a:lnTo>
                  <a:lnTo>
                    <a:pt x="278015" y="5659183"/>
                  </a:lnTo>
                  <a:lnTo>
                    <a:pt x="243293" y="5632691"/>
                  </a:lnTo>
                  <a:lnTo>
                    <a:pt x="204165" y="5616791"/>
                  </a:lnTo>
                  <a:lnTo>
                    <a:pt x="162852" y="5611482"/>
                  </a:lnTo>
                  <a:lnTo>
                    <a:pt x="121539" y="5616791"/>
                  </a:lnTo>
                  <a:lnTo>
                    <a:pt x="82423" y="5632691"/>
                  </a:lnTo>
                  <a:lnTo>
                    <a:pt x="47701" y="5659183"/>
                  </a:lnTo>
                  <a:lnTo>
                    <a:pt x="21196" y="5693905"/>
                  </a:lnTo>
                  <a:lnTo>
                    <a:pt x="5295" y="5733021"/>
                  </a:lnTo>
                  <a:lnTo>
                    <a:pt x="0" y="5774334"/>
                  </a:lnTo>
                  <a:lnTo>
                    <a:pt x="5295" y="5815647"/>
                  </a:lnTo>
                  <a:lnTo>
                    <a:pt x="21196" y="5854763"/>
                  </a:lnTo>
                  <a:lnTo>
                    <a:pt x="47701" y="5889498"/>
                  </a:lnTo>
                  <a:lnTo>
                    <a:pt x="82423" y="5915990"/>
                  </a:lnTo>
                  <a:lnTo>
                    <a:pt x="121539" y="5931890"/>
                  </a:lnTo>
                  <a:lnTo>
                    <a:pt x="162852" y="5937199"/>
                  </a:lnTo>
                  <a:lnTo>
                    <a:pt x="204165" y="5931890"/>
                  </a:lnTo>
                  <a:lnTo>
                    <a:pt x="243293" y="5915990"/>
                  </a:lnTo>
                  <a:lnTo>
                    <a:pt x="278015" y="5889498"/>
                  </a:lnTo>
                  <a:lnTo>
                    <a:pt x="304520" y="5854763"/>
                  </a:lnTo>
                  <a:lnTo>
                    <a:pt x="320421" y="5815647"/>
                  </a:lnTo>
                  <a:lnTo>
                    <a:pt x="325716" y="5774334"/>
                  </a:lnTo>
                  <a:close/>
                </a:path>
                <a:path w="331470" h="5937250">
                  <a:moveTo>
                    <a:pt x="331406" y="162852"/>
                  </a:moveTo>
                  <a:lnTo>
                    <a:pt x="326097" y="121539"/>
                  </a:lnTo>
                  <a:lnTo>
                    <a:pt x="310197" y="82423"/>
                  </a:lnTo>
                  <a:lnTo>
                    <a:pt x="283705" y="47701"/>
                  </a:lnTo>
                  <a:lnTo>
                    <a:pt x="248970" y="21196"/>
                  </a:lnTo>
                  <a:lnTo>
                    <a:pt x="209854" y="5295"/>
                  </a:lnTo>
                  <a:lnTo>
                    <a:pt x="168541" y="0"/>
                  </a:lnTo>
                  <a:lnTo>
                    <a:pt x="127228" y="5295"/>
                  </a:lnTo>
                  <a:lnTo>
                    <a:pt x="88112" y="21196"/>
                  </a:lnTo>
                  <a:lnTo>
                    <a:pt x="53378" y="47701"/>
                  </a:lnTo>
                  <a:lnTo>
                    <a:pt x="26885" y="82423"/>
                  </a:lnTo>
                  <a:lnTo>
                    <a:pt x="10985" y="121539"/>
                  </a:lnTo>
                  <a:lnTo>
                    <a:pt x="5676" y="162852"/>
                  </a:lnTo>
                  <a:lnTo>
                    <a:pt x="10985" y="204165"/>
                  </a:lnTo>
                  <a:lnTo>
                    <a:pt x="26885" y="243281"/>
                  </a:lnTo>
                  <a:lnTo>
                    <a:pt x="53378" y="278015"/>
                  </a:lnTo>
                  <a:lnTo>
                    <a:pt x="88112" y="304507"/>
                  </a:lnTo>
                  <a:lnTo>
                    <a:pt x="127228" y="320408"/>
                  </a:lnTo>
                  <a:lnTo>
                    <a:pt x="168541" y="325704"/>
                  </a:lnTo>
                  <a:lnTo>
                    <a:pt x="209854" y="320408"/>
                  </a:lnTo>
                  <a:lnTo>
                    <a:pt x="248970" y="304507"/>
                  </a:lnTo>
                  <a:lnTo>
                    <a:pt x="283705" y="278015"/>
                  </a:lnTo>
                  <a:lnTo>
                    <a:pt x="310197" y="243281"/>
                  </a:lnTo>
                  <a:lnTo>
                    <a:pt x="326097" y="204165"/>
                  </a:lnTo>
                  <a:lnTo>
                    <a:pt x="331406" y="162852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7" name="object 57"/>
          <p:cNvSpPr/>
          <p:nvPr/>
        </p:nvSpPr>
        <p:spPr>
          <a:xfrm>
            <a:off x="3891022" y="2402246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4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7"/>
                </a:lnTo>
                <a:lnTo>
                  <a:pt x="5300" y="121545"/>
                </a:lnTo>
                <a:lnTo>
                  <a:pt x="0" y="162858"/>
                </a:lnTo>
                <a:lnTo>
                  <a:pt x="5300" y="204172"/>
                </a:lnTo>
                <a:lnTo>
                  <a:pt x="21200" y="243290"/>
                </a:lnTo>
                <a:lnTo>
                  <a:pt x="47700" y="278017"/>
                </a:lnTo>
                <a:lnTo>
                  <a:pt x="82427" y="304517"/>
                </a:lnTo>
                <a:lnTo>
                  <a:pt x="121545" y="320417"/>
                </a:lnTo>
                <a:lnTo>
                  <a:pt x="162857" y="325717"/>
                </a:lnTo>
                <a:lnTo>
                  <a:pt x="204169" y="320417"/>
                </a:lnTo>
                <a:lnTo>
                  <a:pt x="243284" y="304517"/>
                </a:lnTo>
                <a:lnTo>
                  <a:pt x="278007" y="278017"/>
                </a:lnTo>
                <a:lnTo>
                  <a:pt x="304507" y="243290"/>
                </a:lnTo>
                <a:lnTo>
                  <a:pt x="320407" y="204172"/>
                </a:lnTo>
                <a:lnTo>
                  <a:pt x="325707" y="162858"/>
                </a:lnTo>
                <a:lnTo>
                  <a:pt x="320407" y="121545"/>
                </a:lnTo>
                <a:lnTo>
                  <a:pt x="304507" y="82427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39154" y="4243741"/>
            <a:ext cx="1425609" cy="475022"/>
          </a:xfrm>
          <a:prstGeom prst="rect">
            <a:avLst/>
          </a:prstGeom>
        </p:spPr>
        <p:txBody>
          <a:bodyPr vert="horz" wrap="square" lIns="0" tIns="76537" rIns="0" bIns="0" rtlCol="0">
            <a:spAutoFit/>
          </a:bodyPr>
          <a:lstStyle/>
          <a:p>
            <a:pPr marL="345114" defTabSz="415869">
              <a:spcBef>
                <a:spcPts val="603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  <a:p>
            <a:pPr marL="5776" defTabSz="415869">
              <a:spcBef>
                <a:spcPts val="696"/>
              </a:spcBef>
              <a:tabLst>
                <a:tab pos="319699" algn="l"/>
                <a:tab pos="476805" algn="l"/>
                <a:tab pos="948124" algn="l"/>
                <a:tab pos="1105230" algn="l"/>
              </a:tabLst>
            </a:pPr>
            <a:r>
              <a:rPr sz="1114" b="1" spc="-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1114" b="1" spc="157" dirty="0">
                <a:solidFill>
                  <a:srgbClr val="5E5E5E"/>
                </a:solidFill>
                <a:latin typeface="Trebuchet MS"/>
                <a:cs typeface="Trebuchet MS"/>
              </a:rPr>
              <a:t>st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48" dirty="0">
                <a:solidFill>
                  <a:srgbClr val="5E5E5E"/>
                </a:solidFill>
                <a:latin typeface="Trebuchet MS"/>
                <a:cs typeface="Trebuchet MS"/>
              </a:rPr>
              <a:t>route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57" dirty="0">
                <a:solidFill>
                  <a:srgbClr val="5E5E5E"/>
                </a:solidFill>
                <a:latin typeface="Trebuchet MS"/>
                <a:cs typeface="Trebuchet MS"/>
              </a:rPr>
              <a:t>cos</a:t>
            </a:r>
            <a:r>
              <a:rPr sz="1114" b="1" spc="17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endParaRPr sz="1114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17707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64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53393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89079" y="5073703"/>
            <a:ext cx="2475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18" dirty="0">
                <a:solidFill>
                  <a:srgbClr val="5E5E5E"/>
                </a:solidFill>
                <a:latin typeface="Arial"/>
                <a:cs typeface="Arial"/>
              </a:rPr>
              <a:t>A-F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81926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317612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17707" y="4703565"/>
            <a:ext cx="1190222" cy="348590"/>
          </a:xfrm>
          <a:prstGeom prst="rect">
            <a:avLst/>
          </a:prstGeom>
        </p:spPr>
        <p:txBody>
          <a:bodyPr vert="horz" wrap="square" lIns="0" tIns="15019" rIns="0" bIns="0" rtlCol="0">
            <a:spAutoFit/>
          </a:bodyPr>
          <a:lstStyle/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sz="1114" spc="-125" dirty="0">
                <a:solidFill>
                  <a:srgbClr val="5E5E5E"/>
                </a:solidFill>
                <a:latin typeface="Arial"/>
                <a:cs typeface="Arial"/>
              </a:rPr>
              <a:t>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A-B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7  </a:t>
            </a:r>
            <a:r>
              <a:rPr sz="1114" spc="-186" dirty="0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2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906010" y="4327089"/>
            <a:ext cx="975341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246633" marR="2310" indent="-241146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81771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247" y="535505"/>
            <a:ext cx="4616478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1" name="object 11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883756" y="1273775"/>
            <a:ext cx="1951837" cy="2409037"/>
            <a:chOff x="4141648" y="2172679"/>
            <a:chExt cx="4291330" cy="5296535"/>
          </a:xfrm>
        </p:grpSpPr>
        <p:sp>
          <p:nvSpPr>
            <p:cNvPr id="28" name="object 28"/>
            <p:cNvSpPr/>
            <p:nvPr/>
          </p:nvSpPr>
          <p:spPr>
            <a:xfrm>
              <a:off x="4141648" y="6975615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15" y="0"/>
                  </a:moveTo>
                  <a:lnTo>
                    <a:pt x="253242" y="0"/>
                  </a:lnTo>
                  <a:lnTo>
                    <a:pt x="206424" y="7163"/>
                  </a:lnTo>
                  <a:lnTo>
                    <a:pt x="161271" y="21490"/>
                  </a:lnTo>
                  <a:lnTo>
                    <a:pt x="118893" y="42981"/>
                  </a:lnTo>
                  <a:lnTo>
                    <a:pt x="80400" y="71636"/>
                  </a:lnTo>
                  <a:lnTo>
                    <a:pt x="48240" y="105930"/>
                  </a:lnTo>
                  <a:lnTo>
                    <a:pt x="24120" y="143685"/>
                  </a:lnTo>
                  <a:lnTo>
                    <a:pt x="8040" y="183914"/>
                  </a:lnTo>
                  <a:lnTo>
                    <a:pt x="0" y="225626"/>
                  </a:lnTo>
                  <a:lnTo>
                    <a:pt x="0" y="267834"/>
                  </a:lnTo>
                  <a:lnTo>
                    <a:pt x="8040" y="309546"/>
                  </a:lnTo>
                  <a:lnTo>
                    <a:pt x="24120" y="349775"/>
                  </a:lnTo>
                  <a:lnTo>
                    <a:pt x="48240" y="387531"/>
                  </a:lnTo>
                  <a:lnTo>
                    <a:pt x="80400" y="421824"/>
                  </a:lnTo>
                  <a:lnTo>
                    <a:pt x="118893" y="450476"/>
                  </a:lnTo>
                  <a:lnTo>
                    <a:pt x="161271" y="471964"/>
                  </a:lnTo>
                  <a:lnTo>
                    <a:pt x="206424" y="486290"/>
                  </a:lnTo>
                  <a:lnTo>
                    <a:pt x="253242" y="493453"/>
                  </a:lnTo>
                  <a:lnTo>
                    <a:pt x="300615" y="493453"/>
                  </a:lnTo>
                  <a:lnTo>
                    <a:pt x="347433" y="486290"/>
                  </a:lnTo>
                  <a:lnTo>
                    <a:pt x="392586" y="471964"/>
                  </a:lnTo>
                  <a:lnTo>
                    <a:pt x="434964" y="450476"/>
                  </a:lnTo>
                  <a:lnTo>
                    <a:pt x="473456" y="421824"/>
                  </a:lnTo>
                  <a:lnTo>
                    <a:pt x="505617" y="387531"/>
                  </a:lnTo>
                  <a:lnTo>
                    <a:pt x="529737" y="349775"/>
                  </a:lnTo>
                  <a:lnTo>
                    <a:pt x="545817" y="309546"/>
                  </a:lnTo>
                  <a:lnTo>
                    <a:pt x="553857" y="267834"/>
                  </a:lnTo>
                  <a:lnTo>
                    <a:pt x="553857" y="225626"/>
                  </a:lnTo>
                  <a:lnTo>
                    <a:pt x="545817" y="183914"/>
                  </a:lnTo>
                  <a:lnTo>
                    <a:pt x="529737" y="143685"/>
                  </a:lnTo>
                  <a:lnTo>
                    <a:pt x="505617" y="105930"/>
                  </a:lnTo>
                  <a:lnTo>
                    <a:pt x="473456" y="71636"/>
                  </a:lnTo>
                  <a:lnTo>
                    <a:pt x="434964" y="42981"/>
                  </a:lnTo>
                  <a:lnTo>
                    <a:pt x="392586" y="21490"/>
                  </a:lnTo>
                  <a:lnTo>
                    <a:pt x="347433" y="7163"/>
                  </a:lnTo>
                  <a:lnTo>
                    <a:pt x="300615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7878584" y="2172679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30">
                  <a:moveTo>
                    <a:pt x="300623" y="0"/>
                  </a:moveTo>
                  <a:lnTo>
                    <a:pt x="253250" y="0"/>
                  </a:lnTo>
                  <a:lnTo>
                    <a:pt x="206432" y="7162"/>
                  </a:lnTo>
                  <a:lnTo>
                    <a:pt x="161279" y="21488"/>
                  </a:lnTo>
                  <a:lnTo>
                    <a:pt x="118901" y="42977"/>
                  </a:lnTo>
                  <a:lnTo>
                    <a:pt x="80408" y="71628"/>
                  </a:lnTo>
                  <a:lnTo>
                    <a:pt x="48245" y="105925"/>
                  </a:lnTo>
                  <a:lnTo>
                    <a:pt x="24122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2" y="349773"/>
                  </a:lnTo>
                  <a:lnTo>
                    <a:pt x="48245" y="387530"/>
                  </a:lnTo>
                  <a:lnTo>
                    <a:pt x="80408" y="421827"/>
                  </a:lnTo>
                  <a:lnTo>
                    <a:pt x="118901" y="450478"/>
                  </a:lnTo>
                  <a:lnTo>
                    <a:pt x="161279" y="471967"/>
                  </a:lnTo>
                  <a:lnTo>
                    <a:pt x="206432" y="486293"/>
                  </a:lnTo>
                  <a:lnTo>
                    <a:pt x="253250" y="493455"/>
                  </a:lnTo>
                  <a:lnTo>
                    <a:pt x="300623" y="493455"/>
                  </a:lnTo>
                  <a:lnTo>
                    <a:pt x="347441" y="486293"/>
                  </a:lnTo>
                  <a:lnTo>
                    <a:pt x="392593" y="471967"/>
                  </a:lnTo>
                  <a:lnTo>
                    <a:pt x="434971" y="450478"/>
                  </a:lnTo>
                  <a:lnTo>
                    <a:pt x="473464" y="421827"/>
                  </a:lnTo>
                  <a:lnTo>
                    <a:pt x="505625" y="387530"/>
                  </a:lnTo>
                  <a:lnTo>
                    <a:pt x="529745" y="349773"/>
                  </a:lnTo>
                  <a:lnTo>
                    <a:pt x="545825" y="309544"/>
                  </a:lnTo>
                  <a:lnTo>
                    <a:pt x="553865" y="267831"/>
                  </a:lnTo>
                  <a:lnTo>
                    <a:pt x="553865" y="225624"/>
                  </a:lnTo>
                  <a:lnTo>
                    <a:pt x="545825" y="183911"/>
                  </a:lnTo>
                  <a:lnTo>
                    <a:pt x="529745" y="143682"/>
                  </a:lnTo>
                  <a:lnTo>
                    <a:pt x="505625" y="105925"/>
                  </a:lnTo>
                  <a:lnTo>
                    <a:pt x="473464" y="71628"/>
                  </a:lnTo>
                  <a:lnTo>
                    <a:pt x="434971" y="42977"/>
                  </a:lnTo>
                  <a:lnTo>
                    <a:pt x="392593" y="21488"/>
                  </a:lnTo>
                  <a:lnTo>
                    <a:pt x="347441" y="7162"/>
                  </a:lnTo>
                  <a:lnTo>
                    <a:pt x="300623" y="0"/>
                  </a:lnTo>
                  <a:close/>
                </a:path>
              </a:pathLst>
            </a:custGeom>
            <a:solidFill>
              <a:srgbClr val="FFD4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52878" y="3443321"/>
            <a:ext cx="1813493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  <a:tabLst>
                <a:tab pos="1705063" algn="l"/>
              </a:tabLst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	</a:t>
            </a: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4" name="object 34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61342" y="4057489"/>
            <a:ext cx="1234411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91122" y="3941223"/>
            <a:ext cx="3237946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  <a:tabLst>
                <a:tab pos="298906" algn="l"/>
                <a:tab pos="738745" algn="l"/>
                <a:tab pos="1838777" algn="l"/>
              </a:tabLst>
            </a:pPr>
            <a:r>
              <a:rPr sz="1046" spc="91" dirty="0">
                <a:solidFill>
                  <a:prstClr val="black"/>
                </a:solidFill>
                <a:latin typeface="Arial"/>
                <a:cs typeface="Arial"/>
              </a:rPr>
              <a:t>A’s	</a:t>
            </a:r>
            <a:r>
              <a:rPr sz="1046" i="1" spc="239" dirty="0">
                <a:solidFill>
                  <a:prstClr val="black"/>
                </a:solidFill>
                <a:latin typeface="Arial"/>
                <a:cs typeface="Arial"/>
              </a:rPr>
              <a:t>first	</a:t>
            </a:r>
            <a:r>
              <a:rPr sz="1046" spc="86" dirty="0">
                <a:solidFill>
                  <a:prstClr val="black"/>
                </a:solidFill>
                <a:latin typeface="Arial"/>
                <a:cs typeface="Arial"/>
              </a:rPr>
              <a:t>advertisement:	</a:t>
            </a:r>
            <a:r>
              <a:rPr sz="1046" spc="157" dirty="0">
                <a:solidFill>
                  <a:prstClr val="black"/>
                </a:solidFill>
                <a:latin typeface="Arial"/>
                <a:cs typeface="Arial"/>
              </a:rPr>
              <a:t>[(B,7),(D,2),(F,1)]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946755" y="4535054"/>
            <a:ext cx="2232857" cy="549139"/>
          </a:xfrm>
          <a:prstGeom prst="rect">
            <a:avLst/>
          </a:prstGeom>
        </p:spPr>
        <p:txBody>
          <a:bodyPr vert="horz" wrap="square" lIns="0" tIns="4332" rIns="0" bIns="0" rtlCol="0">
            <a:spAutoFit/>
          </a:bodyPr>
          <a:lstStyle/>
          <a:p>
            <a:pPr marL="5776" marR="2310" algn="ctr" defTabSz="415869">
              <a:lnSpc>
                <a:spcPct val="102000"/>
              </a:lnSpc>
              <a:spcBef>
                <a:spcPts val="34"/>
              </a:spcBef>
            </a:pPr>
            <a:r>
              <a:rPr sz="1182" spc="-39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1182" spc="14" dirty="0">
                <a:solidFill>
                  <a:srgbClr val="5E5E5E"/>
                </a:solidFill>
                <a:latin typeface="Arial"/>
                <a:cs typeface="Arial"/>
              </a:rPr>
              <a:t>neighbors </a:t>
            </a:r>
            <a:r>
              <a:rPr sz="1182" b="1" spc="9" dirty="0">
                <a:solidFill>
                  <a:srgbClr val="5E5E5E"/>
                </a:solidFill>
                <a:latin typeface="Arial"/>
                <a:cs typeface="Arial"/>
              </a:rPr>
              <a:t>do not </a:t>
            </a:r>
            <a:r>
              <a:rPr sz="1182" spc="18" dirty="0">
                <a:solidFill>
                  <a:srgbClr val="5E5E5E"/>
                </a:solidFill>
                <a:latin typeface="Arial"/>
                <a:cs typeface="Arial"/>
              </a:rPr>
              <a:t>forward </a:t>
            </a:r>
            <a:r>
              <a:rPr sz="1182" spc="-39" dirty="0">
                <a:solidFill>
                  <a:srgbClr val="5E5E5E"/>
                </a:solidFill>
                <a:latin typeface="Arial"/>
                <a:cs typeface="Arial"/>
              </a:rPr>
              <a:t>A’s  </a:t>
            </a:r>
            <a:r>
              <a:rPr sz="1182" spc="11" dirty="0">
                <a:solidFill>
                  <a:srgbClr val="5E5E5E"/>
                </a:solidFill>
                <a:latin typeface="Arial"/>
                <a:cs typeface="Arial"/>
              </a:rPr>
              <a:t>advertisements; they </a:t>
            </a:r>
            <a:r>
              <a:rPr sz="1182" i="1" spc="41" dirty="0">
                <a:solidFill>
                  <a:srgbClr val="5E5E5E"/>
                </a:solidFill>
                <a:latin typeface="Arial"/>
                <a:cs typeface="Arial"/>
              </a:rPr>
              <a:t>do </a:t>
            </a:r>
            <a:r>
              <a:rPr sz="1182" spc="14" dirty="0">
                <a:solidFill>
                  <a:srgbClr val="5E5E5E"/>
                </a:solidFill>
                <a:latin typeface="Arial"/>
                <a:cs typeface="Arial"/>
              </a:rPr>
              <a:t>send  </a:t>
            </a:r>
            <a:r>
              <a:rPr sz="1182" spc="11" dirty="0">
                <a:solidFill>
                  <a:srgbClr val="5E5E5E"/>
                </a:solidFill>
                <a:latin typeface="Arial"/>
                <a:cs typeface="Arial"/>
              </a:rPr>
              <a:t>advertisements </a:t>
            </a:r>
            <a:r>
              <a:rPr sz="1182" spc="27" dirty="0">
                <a:solidFill>
                  <a:srgbClr val="5E5E5E"/>
                </a:solidFill>
                <a:latin typeface="Arial"/>
                <a:cs typeface="Arial"/>
              </a:rPr>
              <a:t>of </a:t>
            </a:r>
            <a:r>
              <a:rPr sz="1182" spc="9" dirty="0">
                <a:solidFill>
                  <a:srgbClr val="5E5E5E"/>
                </a:solidFill>
                <a:latin typeface="Arial"/>
                <a:cs typeface="Arial"/>
              </a:rPr>
              <a:t>their </a:t>
            </a:r>
            <a:r>
              <a:rPr sz="1182" spc="32" dirty="0">
                <a:solidFill>
                  <a:srgbClr val="5E5E5E"/>
                </a:solidFill>
                <a:latin typeface="Arial"/>
                <a:cs typeface="Arial"/>
              </a:rPr>
              <a:t>own </a:t>
            </a:r>
            <a:r>
              <a:rPr sz="1182" spc="39" dirty="0">
                <a:solidFill>
                  <a:srgbClr val="5E5E5E"/>
                </a:solidFill>
                <a:latin typeface="Arial"/>
                <a:cs typeface="Arial"/>
              </a:rPr>
              <a:t>to</a:t>
            </a:r>
            <a:r>
              <a:rPr sz="1182" spc="-61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182" spc="-11" dirty="0">
                <a:solidFill>
                  <a:srgbClr val="5E5E5E"/>
                </a:solidFill>
                <a:latin typeface="Arial"/>
                <a:cs typeface="Arial"/>
              </a:rPr>
              <a:t>A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573552" y="2433800"/>
            <a:ext cx="110819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only its</a:t>
            </a:r>
            <a:r>
              <a:rPr sz="1046" spc="-16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0096FF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84232" y="2394707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5" h="325754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6"/>
                </a:lnTo>
                <a:lnTo>
                  <a:pt x="5300" y="121542"/>
                </a:lnTo>
                <a:lnTo>
                  <a:pt x="0" y="162853"/>
                </a:lnTo>
                <a:lnTo>
                  <a:pt x="5300" y="204164"/>
                </a:lnTo>
                <a:lnTo>
                  <a:pt x="21200" y="243280"/>
                </a:lnTo>
                <a:lnTo>
                  <a:pt x="47700" y="278007"/>
                </a:lnTo>
                <a:lnTo>
                  <a:pt x="82427" y="304507"/>
                </a:lnTo>
                <a:lnTo>
                  <a:pt x="121545" y="320407"/>
                </a:lnTo>
                <a:lnTo>
                  <a:pt x="162857" y="325707"/>
                </a:lnTo>
                <a:lnTo>
                  <a:pt x="204169" y="320407"/>
                </a:lnTo>
                <a:lnTo>
                  <a:pt x="243284" y="304507"/>
                </a:lnTo>
                <a:lnTo>
                  <a:pt x="278007" y="278007"/>
                </a:lnTo>
                <a:lnTo>
                  <a:pt x="304507" y="243280"/>
                </a:lnTo>
                <a:lnTo>
                  <a:pt x="320407" y="204164"/>
                </a:lnTo>
                <a:lnTo>
                  <a:pt x="325707" y="162853"/>
                </a:lnTo>
                <a:lnTo>
                  <a:pt x="320407" y="121542"/>
                </a:lnTo>
                <a:lnTo>
                  <a:pt x="304507" y="82426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094376" y="2294180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4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7"/>
                </a:lnTo>
                <a:lnTo>
                  <a:pt x="5300" y="121545"/>
                </a:lnTo>
                <a:lnTo>
                  <a:pt x="0" y="162857"/>
                </a:lnTo>
                <a:lnTo>
                  <a:pt x="5300" y="204169"/>
                </a:lnTo>
                <a:lnTo>
                  <a:pt x="21200" y="243284"/>
                </a:lnTo>
                <a:lnTo>
                  <a:pt x="47700" y="278007"/>
                </a:lnTo>
                <a:lnTo>
                  <a:pt x="82427" y="304507"/>
                </a:lnTo>
                <a:lnTo>
                  <a:pt x="121545" y="320407"/>
                </a:lnTo>
                <a:lnTo>
                  <a:pt x="162857" y="325707"/>
                </a:lnTo>
                <a:lnTo>
                  <a:pt x="204169" y="320407"/>
                </a:lnTo>
                <a:lnTo>
                  <a:pt x="243284" y="304507"/>
                </a:lnTo>
                <a:lnTo>
                  <a:pt x="278007" y="278007"/>
                </a:lnTo>
                <a:lnTo>
                  <a:pt x="304507" y="243284"/>
                </a:lnTo>
                <a:lnTo>
                  <a:pt x="320407" y="204169"/>
                </a:lnTo>
                <a:lnTo>
                  <a:pt x="325707" y="162857"/>
                </a:lnTo>
                <a:lnTo>
                  <a:pt x="320407" y="121545"/>
                </a:lnTo>
                <a:lnTo>
                  <a:pt x="304507" y="82427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638548" y="1087591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5">
                <a:moveTo>
                  <a:pt x="162858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7"/>
                </a:lnTo>
                <a:lnTo>
                  <a:pt x="5300" y="121545"/>
                </a:lnTo>
                <a:lnTo>
                  <a:pt x="0" y="162858"/>
                </a:lnTo>
                <a:lnTo>
                  <a:pt x="5300" y="204172"/>
                </a:lnTo>
                <a:lnTo>
                  <a:pt x="21200" y="243290"/>
                </a:lnTo>
                <a:lnTo>
                  <a:pt x="47700" y="278017"/>
                </a:lnTo>
                <a:lnTo>
                  <a:pt x="82427" y="304517"/>
                </a:lnTo>
                <a:lnTo>
                  <a:pt x="121545" y="320417"/>
                </a:lnTo>
                <a:lnTo>
                  <a:pt x="162858" y="325717"/>
                </a:lnTo>
                <a:lnTo>
                  <a:pt x="204172" y="320417"/>
                </a:lnTo>
                <a:lnTo>
                  <a:pt x="243290" y="304517"/>
                </a:lnTo>
                <a:lnTo>
                  <a:pt x="278017" y="278017"/>
                </a:lnTo>
                <a:lnTo>
                  <a:pt x="304517" y="243290"/>
                </a:lnTo>
                <a:lnTo>
                  <a:pt x="320417" y="204172"/>
                </a:lnTo>
                <a:lnTo>
                  <a:pt x="325717" y="162858"/>
                </a:lnTo>
                <a:lnTo>
                  <a:pt x="320417" y="121545"/>
                </a:lnTo>
                <a:lnTo>
                  <a:pt x="304517" y="82427"/>
                </a:lnTo>
                <a:lnTo>
                  <a:pt x="278017" y="47700"/>
                </a:lnTo>
                <a:lnTo>
                  <a:pt x="243290" y="21200"/>
                </a:lnTo>
                <a:lnTo>
                  <a:pt x="204172" y="5300"/>
                </a:lnTo>
                <a:lnTo>
                  <a:pt x="162858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891022" y="1289883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5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2"/>
                </a:lnTo>
                <a:lnTo>
                  <a:pt x="5300" y="121538"/>
                </a:lnTo>
                <a:lnTo>
                  <a:pt x="0" y="162849"/>
                </a:lnTo>
                <a:lnTo>
                  <a:pt x="5300" y="204162"/>
                </a:lnTo>
                <a:lnTo>
                  <a:pt x="21200" y="243280"/>
                </a:lnTo>
                <a:lnTo>
                  <a:pt x="47700" y="278007"/>
                </a:lnTo>
                <a:lnTo>
                  <a:pt x="82427" y="304507"/>
                </a:lnTo>
                <a:lnTo>
                  <a:pt x="121545" y="320407"/>
                </a:lnTo>
                <a:lnTo>
                  <a:pt x="162857" y="325707"/>
                </a:lnTo>
                <a:lnTo>
                  <a:pt x="204169" y="320407"/>
                </a:lnTo>
                <a:lnTo>
                  <a:pt x="243284" y="304507"/>
                </a:lnTo>
                <a:lnTo>
                  <a:pt x="278007" y="278007"/>
                </a:lnTo>
                <a:lnTo>
                  <a:pt x="304507" y="243280"/>
                </a:lnTo>
                <a:lnTo>
                  <a:pt x="320407" y="204162"/>
                </a:lnTo>
                <a:lnTo>
                  <a:pt x="325707" y="162849"/>
                </a:lnTo>
                <a:lnTo>
                  <a:pt x="320407" y="121538"/>
                </a:lnTo>
                <a:lnTo>
                  <a:pt x="304507" y="82422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009051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000126" y="1113680"/>
            <a:ext cx="2786812" cy="2736557"/>
            <a:chOff x="2198888" y="1820693"/>
            <a:chExt cx="6127115" cy="6016625"/>
          </a:xfrm>
        </p:grpSpPr>
        <p:sp>
          <p:nvSpPr>
            <p:cNvPr id="55" name="object 55"/>
            <p:cNvSpPr/>
            <p:nvPr/>
          </p:nvSpPr>
          <p:spPr>
            <a:xfrm>
              <a:off x="2257399" y="2332754"/>
              <a:ext cx="2675890" cy="5453380"/>
            </a:xfrm>
            <a:custGeom>
              <a:avLst/>
              <a:gdLst/>
              <a:ahLst/>
              <a:cxnLst/>
              <a:rect l="l" t="t" r="r" b="b"/>
              <a:pathLst>
                <a:path w="2675890" h="5453380">
                  <a:moveTo>
                    <a:pt x="325704" y="1993353"/>
                  </a:moveTo>
                  <a:lnTo>
                    <a:pt x="320408" y="1952040"/>
                  </a:lnTo>
                  <a:lnTo>
                    <a:pt x="304507" y="1912912"/>
                  </a:lnTo>
                  <a:lnTo>
                    <a:pt x="278003" y="1878190"/>
                  </a:lnTo>
                  <a:lnTo>
                    <a:pt x="243281" y="1851685"/>
                  </a:lnTo>
                  <a:lnTo>
                    <a:pt x="204165" y="1835785"/>
                  </a:lnTo>
                  <a:lnTo>
                    <a:pt x="162852" y="1830489"/>
                  </a:lnTo>
                  <a:lnTo>
                    <a:pt x="121539" y="1835785"/>
                  </a:lnTo>
                  <a:lnTo>
                    <a:pt x="82423" y="1851685"/>
                  </a:lnTo>
                  <a:lnTo>
                    <a:pt x="47701" y="1878190"/>
                  </a:lnTo>
                  <a:lnTo>
                    <a:pt x="21196" y="1912912"/>
                  </a:lnTo>
                  <a:lnTo>
                    <a:pt x="5295" y="1952040"/>
                  </a:lnTo>
                  <a:lnTo>
                    <a:pt x="0" y="1993353"/>
                  </a:lnTo>
                  <a:lnTo>
                    <a:pt x="5295" y="2034667"/>
                  </a:lnTo>
                  <a:lnTo>
                    <a:pt x="21196" y="2073783"/>
                  </a:lnTo>
                  <a:lnTo>
                    <a:pt x="47701" y="2108504"/>
                  </a:lnTo>
                  <a:lnTo>
                    <a:pt x="82423" y="2135009"/>
                  </a:lnTo>
                  <a:lnTo>
                    <a:pt x="121539" y="2150897"/>
                  </a:lnTo>
                  <a:lnTo>
                    <a:pt x="162852" y="2156206"/>
                  </a:lnTo>
                  <a:lnTo>
                    <a:pt x="204165" y="2150897"/>
                  </a:lnTo>
                  <a:lnTo>
                    <a:pt x="243281" y="2135009"/>
                  </a:lnTo>
                  <a:lnTo>
                    <a:pt x="278003" y="2108504"/>
                  </a:lnTo>
                  <a:lnTo>
                    <a:pt x="304507" y="2073783"/>
                  </a:lnTo>
                  <a:lnTo>
                    <a:pt x="320408" y="2034667"/>
                  </a:lnTo>
                  <a:lnTo>
                    <a:pt x="325704" y="1993353"/>
                  </a:lnTo>
                  <a:close/>
                </a:path>
                <a:path w="2675890" h="5453380">
                  <a:moveTo>
                    <a:pt x="1715490" y="162864"/>
                  </a:moveTo>
                  <a:lnTo>
                    <a:pt x="1710194" y="121551"/>
                  </a:lnTo>
                  <a:lnTo>
                    <a:pt x="1694294" y="82435"/>
                  </a:lnTo>
                  <a:lnTo>
                    <a:pt x="1667789" y="47701"/>
                  </a:lnTo>
                  <a:lnTo>
                    <a:pt x="1633067" y="21196"/>
                  </a:lnTo>
                  <a:lnTo>
                    <a:pt x="1593951" y="5295"/>
                  </a:lnTo>
                  <a:lnTo>
                    <a:pt x="1552638" y="0"/>
                  </a:lnTo>
                  <a:lnTo>
                    <a:pt x="1511325" y="5295"/>
                  </a:lnTo>
                  <a:lnTo>
                    <a:pt x="1472209" y="21196"/>
                  </a:lnTo>
                  <a:lnTo>
                    <a:pt x="1437474" y="47701"/>
                  </a:lnTo>
                  <a:lnTo>
                    <a:pt x="1410982" y="82435"/>
                  </a:lnTo>
                  <a:lnTo>
                    <a:pt x="1395082" y="121551"/>
                  </a:lnTo>
                  <a:lnTo>
                    <a:pt x="1389773" y="162864"/>
                  </a:lnTo>
                  <a:lnTo>
                    <a:pt x="1395082" y="204177"/>
                  </a:lnTo>
                  <a:lnTo>
                    <a:pt x="1410982" y="243293"/>
                  </a:lnTo>
                  <a:lnTo>
                    <a:pt x="1437474" y="278015"/>
                  </a:lnTo>
                  <a:lnTo>
                    <a:pt x="1472209" y="304520"/>
                  </a:lnTo>
                  <a:lnTo>
                    <a:pt x="1511325" y="320408"/>
                  </a:lnTo>
                  <a:lnTo>
                    <a:pt x="1552638" y="325716"/>
                  </a:lnTo>
                  <a:lnTo>
                    <a:pt x="1593951" y="320408"/>
                  </a:lnTo>
                  <a:lnTo>
                    <a:pt x="1633067" y="304520"/>
                  </a:lnTo>
                  <a:lnTo>
                    <a:pt x="1667789" y="278015"/>
                  </a:lnTo>
                  <a:lnTo>
                    <a:pt x="1694294" y="243293"/>
                  </a:lnTo>
                  <a:lnTo>
                    <a:pt x="1710194" y="204177"/>
                  </a:lnTo>
                  <a:lnTo>
                    <a:pt x="1715490" y="162864"/>
                  </a:lnTo>
                  <a:close/>
                </a:path>
                <a:path w="2675890" h="5453380">
                  <a:moveTo>
                    <a:pt x="2675496" y="5290045"/>
                  </a:moveTo>
                  <a:lnTo>
                    <a:pt x="2670200" y="5248732"/>
                  </a:lnTo>
                  <a:lnTo>
                    <a:pt x="2654300" y="5209616"/>
                  </a:lnTo>
                  <a:lnTo>
                    <a:pt x="2627795" y="5174894"/>
                  </a:lnTo>
                  <a:lnTo>
                    <a:pt x="2593073" y="5148402"/>
                  </a:lnTo>
                  <a:lnTo>
                    <a:pt x="2553944" y="5132502"/>
                  </a:lnTo>
                  <a:lnTo>
                    <a:pt x="2512631" y="5127193"/>
                  </a:lnTo>
                  <a:lnTo>
                    <a:pt x="2471318" y="5132502"/>
                  </a:lnTo>
                  <a:lnTo>
                    <a:pt x="2432202" y="5148402"/>
                  </a:lnTo>
                  <a:lnTo>
                    <a:pt x="2397480" y="5174894"/>
                  </a:lnTo>
                  <a:lnTo>
                    <a:pt x="2370975" y="5209616"/>
                  </a:lnTo>
                  <a:lnTo>
                    <a:pt x="2355075" y="5248732"/>
                  </a:lnTo>
                  <a:lnTo>
                    <a:pt x="2349779" y="5290045"/>
                  </a:lnTo>
                  <a:lnTo>
                    <a:pt x="2355075" y="5331358"/>
                  </a:lnTo>
                  <a:lnTo>
                    <a:pt x="2370975" y="5370474"/>
                  </a:lnTo>
                  <a:lnTo>
                    <a:pt x="2397480" y="5405209"/>
                  </a:lnTo>
                  <a:lnTo>
                    <a:pt x="2432202" y="5431701"/>
                  </a:lnTo>
                  <a:lnTo>
                    <a:pt x="2471318" y="5447601"/>
                  </a:lnTo>
                  <a:lnTo>
                    <a:pt x="2512631" y="5452910"/>
                  </a:lnTo>
                  <a:lnTo>
                    <a:pt x="2553944" y="5447601"/>
                  </a:lnTo>
                  <a:lnTo>
                    <a:pt x="2593073" y="5431701"/>
                  </a:lnTo>
                  <a:lnTo>
                    <a:pt x="2627795" y="5405209"/>
                  </a:lnTo>
                  <a:lnTo>
                    <a:pt x="2654300" y="5370474"/>
                  </a:lnTo>
                  <a:lnTo>
                    <a:pt x="2670200" y="5331358"/>
                  </a:lnTo>
                  <a:lnTo>
                    <a:pt x="2675496" y="5290045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2198878" y="5144077"/>
              <a:ext cx="6127115" cy="2693035"/>
            </a:xfrm>
            <a:custGeom>
              <a:avLst/>
              <a:gdLst/>
              <a:ahLst/>
              <a:cxnLst/>
              <a:rect l="l" t="t" r="r" b="b"/>
              <a:pathLst>
                <a:path w="6127115" h="2693034">
                  <a:moveTo>
                    <a:pt x="325716" y="162852"/>
                  </a:moveTo>
                  <a:lnTo>
                    <a:pt x="320408" y="121539"/>
                  </a:lnTo>
                  <a:lnTo>
                    <a:pt x="304507" y="82423"/>
                  </a:lnTo>
                  <a:lnTo>
                    <a:pt x="278015" y="47701"/>
                  </a:lnTo>
                  <a:lnTo>
                    <a:pt x="243281" y="21196"/>
                  </a:lnTo>
                  <a:lnTo>
                    <a:pt x="204165" y="5295"/>
                  </a:lnTo>
                  <a:lnTo>
                    <a:pt x="162852" y="0"/>
                  </a:lnTo>
                  <a:lnTo>
                    <a:pt x="121539" y="5295"/>
                  </a:lnTo>
                  <a:lnTo>
                    <a:pt x="82423" y="21196"/>
                  </a:lnTo>
                  <a:lnTo>
                    <a:pt x="47701" y="47701"/>
                  </a:lnTo>
                  <a:lnTo>
                    <a:pt x="21196" y="82423"/>
                  </a:lnTo>
                  <a:lnTo>
                    <a:pt x="5308" y="121539"/>
                  </a:lnTo>
                  <a:lnTo>
                    <a:pt x="0" y="162852"/>
                  </a:lnTo>
                  <a:lnTo>
                    <a:pt x="5308" y="204165"/>
                  </a:lnTo>
                  <a:lnTo>
                    <a:pt x="21196" y="243281"/>
                  </a:lnTo>
                  <a:lnTo>
                    <a:pt x="47701" y="278003"/>
                  </a:lnTo>
                  <a:lnTo>
                    <a:pt x="82423" y="304507"/>
                  </a:lnTo>
                  <a:lnTo>
                    <a:pt x="121539" y="320408"/>
                  </a:lnTo>
                  <a:lnTo>
                    <a:pt x="162852" y="325704"/>
                  </a:lnTo>
                  <a:lnTo>
                    <a:pt x="204165" y="320408"/>
                  </a:lnTo>
                  <a:lnTo>
                    <a:pt x="243281" y="304507"/>
                  </a:lnTo>
                  <a:lnTo>
                    <a:pt x="278015" y="278003"/>
                  </a:lnTo>
                  <a:lnTo>
                    <a:pt x="304507" y="243281"/>
                  </a:lnTo>
                  <a:lnTo>
                    <a:pt x="320408" y="204165"/>
                  </a:lnTo>
                  <a:lnTo>
                    <a:pt x="325716" y="162852"/>
                  </a:lnTo>
                  <a:close/>
                </a:path>
                <a:path w="6127115" h="2693034">
                  <a:moveTo>
                    <a:pt x="6126581" y="2529789"/>
                  </a:moveTo>
                  <a:lnTo>
                    <a:pt x="6121285" y="2488476"/>
                  </a:lnTo>
                  <a:lnTo>
                    <a:pt x="6105385" y="2449360"/>
                  </a:lnTo>
                  <a:lnTo>
                    <a:pt x="6078880" y="2414625"/>
                  </a:lnTo>
                  <a:lnTo>
                    <a:pt x="6044158" y="2388133"/>
                  </a:lnTo>
                  <a:lnTo>
                    <a:pt x="6005042" y="2372233"/>
                  </a:lnTo>
                  <a:lnTo>
                    <a:pt x="5963729" y="2366924"/>
                  </a:lnTo>
                  <a:lnTo>
                    <a:pt x="5922416" y="2372233"/>
                  </a:lnTo>
                  <a:lnTo>
                    <a:pt x="5883300" y="2388133"/>
                  </a:lnTo>
                  <a:lnTo>
                    <a:pt x="5848566" y="2414625"/>
                  </a:lnTo>
                  <a:lnTo>
                    <a:pt x="5822061" y="2449360"/>
                  </a:lnTo>
                  <a:lnTo>
                    <a:pt x="5806173" y="2488476"/>
                  </a:lnTo>
                  <a:lnTo>
                    <a:pt x="5800864" y="2529789"/>
                  </a:lnTo>
                  <a:lnTo>
                    <a:pt x="5806173" y="2571102"/>
                  </a:lnTo>
                  <a:lnTo>
                    <a:pt x="5822061" y="2610218"/>
                  </a:lnTo>
                  <a:lnTo>
                    <a:pt x="5848566" y="2644952"/>
                  </a:lnTo>
                  <a:lnTo>
                    <a:pt x="5883300" y="2671445"/>
                  </a:lnTo>
                  <a:lnTo>
                    <a:pt x="5922416" y="2687345"/>
                  </a:lnTo>
                  <a:lnTo>
                    <a:pt x="5963729" y="2692654"/>
                  </a:lnTo>
                  <a:lnTo>
                    <a:pt x="6005042" y="2687345"/>
                  </a:lnTo>
                  <a:lnTo>
                    <a:pt x="6044158" y="2671445"/>
                  </a:lnTo>
                  <a:lnTo>
                    <a:pt x="6078880" y="2644952"/>
                  </a:lnTo>
                  <a:lnTo>
                    <a:pt x="6105385" y="2610218"/>
                  </a:lnTo>
                  <a:lnTo>
                    <a:pt x="6121285" y="2571102"/>
                  </a:lnTo>
                  <a:lnTo>
                    <a:pt x="6126581" y="2529789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3647182" y="7024702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4">
                  <a:moveTo>
                    <a:pt x="162858" y="0"/>
                  </a:moveTo>
                  <a:lnTo>
                    <a:pt x="121545" y="5300"/>
                  </a:lnTo>
                  <a:lnTo>
                    <a:pt x="82427" y="21200"/>
                  </a:lnTo>
                  <a:lnTo>
                    <a:pt x="47700" y="47700"/>
                  </a:lnTo>
                  <a:lnTo>
                    <a:pt x="21200" y="82422"/>
                  </a:lnTo>
                  <a:lnTo>
                    <a:pt x="5300" y="121538"/>
                  </a:lnTo>
                  <a:lnTo>
                    <a:pt x="0" y="162849"/>
                  </a:lnTo>
                  <a:lnTo>
                    <a:pt x="5300" y="204162"/>
                  </a:lnTo>
                  <a:lnTo>
                    <a:pt x="21200" y="243280"/>
                  </a:lnTo>
                  <a:lnTo>
                    <a:pt x="47700" y="278007"/>
                  </a:lnTo>
                  <a:lnTo>
                    <a:pt x="82427" y="304507"/>
                  </a:lnTo>
                  <a:lnTo>
                    <a:pt x="121545" y="320407"/>
                  </a:lnTo>
                  <a:lnTo>
                    <a:pt x="162858" y="325707"/>
                  </a:lnTo>
                  <a:lnTo>
                    <a:pt x="204172" y="320407"/>
                  </a:lnTo>
                  <a:lnTo>
                    <a:pt x="243290" y="304507"/>
                  </a:lnTo>
                  <a:lnTo>
                    <a:pt x="278017" y="278007"/>
                  </a:lnTo>
                  <a:lnTo>
                    <a:pt x="304517" y="243280"/>
                  </a:lnTo>
                  <a:lnTo>
                    <a:pt x="320417" y="204162"/>
                  </a:lnTo>
                  <a:lnTo>
                    <a:pt x="325717" y="162849"/>
                  </a:lnTo>
                  <a:lnTo>
                    <a:pt x="320417" y="121538"/>
                  </a:lnTo>
                  <a:lnTo>
                    <a:pt x="304517" y="82422"/>
                  </a:lnTo>
                  <a:lnTo>
                    <a:pt x="278017" y="47700"/>
                  </a:lnTo>
                  <a:lnTo>
                    <a:pt x="243290" y="21200"/>
                  </a:lnTo>
                  <a:lnTo>
                    <a:pt x="204172" y="5300"/>
                  </a:lnTo>
                  <a:lnTo>
                    <a:pt x="162858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4607184" y="1820693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5">
                  <a:moveTo>
                    <a:pt x="162858" y="0"/>
                  </a:moveTo>
                  <a:lnTo>
                    <a:pt x="121545" y="5300"/>
                  </a:lnTo>
                  <a:lnTo>
                    <a:pt x="82427" y="21200"/>
                  </a:lnTo>
                  <a:lnTo>
                    <a:pt x="47700" y="47700"/>
                  </a:lnTo>
                  <a:lnTo>
                    <a:pt x="21200" y="82426"/>
                  </a:lnTo>
                  <a:lnTo>
                    <a:pt x="5300" y="121542"/>
                  </a:lnTo>
                  <a:lnTo>
                    <a:pt x="0" y="162853"/>
                  </a:lnTo>
                  <a:lnTo>
                    <a:pt x="5300" y="204164"/>
                  </a:lnTo>
                  <a:lnTo>
                    <a:pt x="21200" y="243280"/>
                  </a:lnTo>
                  <a:lnTo>
                    <a:pt x="47700" y="278007"/>
                  </a:lnTo>
                  <a:lnTo>
                    <a:pt x="82427" y="304507"/>
                  </a:lnTo>
                  <a:lnTo>
                    <a:pt x="121545" y="320407"/>
                  </a:lnTo>
                  <a:lnTo>
                    <a:pt x="162858" y="325707"/>
                  </a:lnTo>
                  <a:lnTo>
                    <a:pt x="204172" y="320407"/>
                  </a:lnTo>
                  <a:lnTo>
                    <a:pt x="243290" y="304507"/>
                  </a:lnTo>
                  <a:lnTo>
                    <a:pt x="278017" y="278007"/>
                  </a:lnTo>
                  <a:lnTo>
                    <a:pt x="304517" y="243280"/>
                  </a:lnTo>
                  <a:lnTo>
                    <a:pt x="320417" y="204164"/>
                  </a:lnTo>
                  <a:lnTo>
                    <a:pt x="325717" y="162853"/>
                  </a:lnTo>
                  <a:lnTo>
                    <a:pt x="320417" y="121542"/>
                  </a:lnTo>
                  <a:lnTo>
                    <a:pt x="304517" y="82426"/>
                  </a:lnTo>
                  <a:lnTo>
                    <a:pt x="278017" y="47700"/>
                  </a:lnTo>
                  <a:lnTo>
                    <a:pt x="243290" y="21200"/>
                  </a:lnTo>
                  <a:lnTo>
                    <a:pt x="204172" y="5300"/>
                  </a:lnTo>
                  <a:lnTo>
                    <a:pt x="162858" y="0"/>
                  </a:lnTo>
                  <a:close/>
                </a:path>
              </a:pathLst>
            </a:custGeom>
            <a:solidFill>
              <a:srgbClr val="FFD4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3826649" y="1848465"/>
              <a:ext cx="331470" cy="5937250"/>
            </a:xfrm>
            <a:custGeom>
              <a:avLst/>
              <a:gdLst/>
              <a:ahLst/>
              <a:cxnLst/>
              <a:rect l="l" t="t" r="r" b="b"/>
              <a:pathLst>
                <a:path w="331470" h="5937250">
                  <a:moveTo>
                    <a:pt x="325716" y="5774334"/>
                  </a:moveTo>
                  <a:lnTo>
                    <a:pt x="320421" y="5733021"/>
                  </a:lnTo>
                  <a:lnTo>
                    <a:pt x="304520" y="5693905"/>
                  </a:lnTo>
                  <a:lnTo>
                    <a:pt x="278015" y="5659183"/>
                  </a:lnTo>
                  <a:lnTo>
                    <a:pt x="243293" y="5632691"/>
                  </a:lnTo>
                  <a:lnTo>
                    <a:pt x="204165" y="5616791"/>
                  </a:lnTo>
                  <a:lnTo>
                    <a:pt x="162852" y="5611482"/>
                  </a:lnTo>
                  <a:lnTo>
                    <a:pt x="121539" y="5616791"/>
                  </a:lnTo>
                  <a:lnTo>
                    <a:pt x="82423" y="5632691"/>
                  </a:lnTo>
                  <a:lnTo>
                    <a:pt x="47701" y="5659183"/>
                  </a:lnTo>
                  <a:lnTo>
                    <a:pt x="21196" y="5693905"/>
                  </a:lnTo>
                  <a:lnTo>
                    <a:pt x="5295" y="5733021"/>
                  </a:lnTo>
                  <a:lnTo>
                    <a:pt x="0" y="5774334"/>
                  </a:lnTo>
                  <a:lnTo>
                    <a:pt x="5295" y="5815647"/>
                  </a:lnTo>
                  <a:lnTo>
                    <a:pt x="21196" y="5854763"/>
                  </a:lnTo>
                  <a:lnTo>
                    <a:pt x="47701" y="5889498"/>
                  </a:lnTo>
                  <a:lnTo>
                    <a:pt x="82423" y="5915990"/>
                  </a:lnTo>
                  <a:lnTo>
                    <a:pt x="121539" y="5931890"/>
                  </a:lnTo>
                  <a:lnTo>
                    <a:pt x="162852" y="5937199"/>
                  </a:lnTo>
                  <a:lnTo>
                    <a:pt x="204165" y="5931890"/>
                  </a:lnTo>
                  <a:lnTo>
                    <a:pt x="243293" y="5915990"/>
                  </a:lnTo>
                  <a:lnTo>
                    <a:pt x="278015" y="5889498"/>
                  </a:lnTo>
                  <a:lnTo>
                    <a:pt x="304520" y="5854763"/>
                  </a:lnTo>
                  <a:lnTo>
                    <a:pt x="320421" y="5815647"/>
                  </a:lnTo>
                  <a:lnTo>
                    <a:pt x="325716" y="5774334"/>
                  </a:lnTo>
                  <a:close/>
                </a:path>
                <a:path w="331470" h="5937250">
                  <a:moveTo>
                    <a:pt x="331406" y="162852"/>
                  </a:moveTo>
                  <a:lnTo>
                    <a:pt x="326097" y="121539"/>
                  </a:lnTo>
                  <a:lnTo>
                    <a:pt x="310197" y="82423"/>
                  </a:lnTo>
                  <a:lnTo>
                    <a:pt x="283705" y="47701"/>
                  </a:lnTo>
                  <a:lnTo>
                    <a:pt x="248970" y="21196"/>
                  </a:lnTo>
                  <a:lnTo>
                    <a:pt x="209854" y="5295"/>
                  </a:lnTo>
                  <a:lnTo>
                    <a:pt x="168541" y="0"/>
                  </a:lnTo>
                  <a:lnTo>
                    <a:pt x="127228" y="5295"/>
                  </a:lnTo>
                  <a:lnTo>
                    <a:pt x="88112" y="21196"/>
                  </a:lnTo>
                  <a:lnTo>
                    <a:pt x="53378" y="47701"/>
                  </a:lnTo>
                  <a:lnTo>
                    <a:pt x="26885" y="82423"/>
                  </a:lnTo>
                  <a:lnTo>
                    <a:pt x="10985" y="121539"/>
                  </a:lnTo>
                  <a:lnTo>
                    <a:pt x="5676" y="162852"/>
                  </a:lnTo>
                  <a:lnTo>
                    <a:pt x="10985" y="204165"/>
                  </a:lnTo>
                  <a:lnTo>
                    <a:pt x="26885" y="243281"/>
                  </a:lnTo>
                  <a:lnTo>
                    <a:pt x="53378" y="278015"/>
                  </a:lnTo>
                  <a:lnTo>
                    <a:pt x="88112" y="304507"/>
                  </a:lnTo>
                  <a:lnTo>
                    <a:pt x="127228" y="320408"/>
                  </a:lnTo>
                  <a:lnTo>
                    <a:pt x="168541" y="325704"/>
                  </a:lnTo>
                  <a:lnTo>
                    <a:pt x="209854" y="320408"/>
                  </a:lnTo>
                  <a:lnTo>
                    <a:pt x="248970" y="304507"/>
                  </a:lnTo>
                  <a:lnTo>
                    <a:pt x="283705" y="278015"/>
                  </a:lnTo>
                  <a:lnTo>
                    <a:pt x="310197" y="243281"/>
                  </a:lnTo>
                  <a:lnTo>
                    <a:pt x="326097" y="204165"/>
                  </a:lnTo>
                  <a:lnTo>
                    <a:pt x="331406" y="162852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0" name="object 60"/>
          <p:cNvSpPr/>
          <p:nvPr/>
        </p:nvSpPr>
        <p:spPr>
          <a:xfrm>
            <a:off x="3912658" y="3480866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4">
                <a:moveTo>
                  <a:pt x="162849" y="0"/>
                </a:moveTo>
                <a:lnTo>
                  <a:pt x="121538" y="5300"/>
                </a:lnTo>
                <a:lnTo>
                  <a:pt x="82422" y="21200"/>
                </a:lnTo>
                <a:lnTo>
                  <a:pt x="47700" y="47700"/>
                </a:lnTo>
                <a:lnTo>
                  <a:pt x="21200" y="82427"/>
                </a:lnTo>
                <a:lnTo>
                  <a:pt x="5300" y="121545"/>
                </a:lnTo>
                <a:lnTo>
                  <a:pt x="0" y="162858"/>
                </a:lnTo>
                <a:lnTo>
                  <a:pt x="5300" y="204172"/>
                </a:lnTo>
                <a:lnTo>
                  <a:pt x="21200" y="243290"/>
                </a:lnTo>
                <a:lnTo>
                  <a:pt x="47700" y="278017"/>
                </a:lnTo>
                <a:lnTo>
                  <a:pt x="82422" y="304517"/>
                </a:lnTo>
                <a:lnTo>
                  <a:pt x="121538" y="320417"/>
                </a:lnTo>
                <a:lnTo>
                  <a:pt x="162849" y="325717"/>
                </a:lnTo>
                <a:lnTo>
                  <a:pt x="204162" y="320417"/>
                </a:lnTo>
                <a:lnTo>
                  <a:pt x="243280" y="304517"/>
                </a:lnTo>
                <a:lnTo>
                  <a:pt x="278007" y="278017"/>
                </a:lnTo>
                <a:lnTo>
                  <a:pt x="304507" y="243290"/>
                </a:lnTo>
                <a:lnTo>
                  <a:pt x="320407" y="204172"/>
                </a:lnTo>
                <a:lnTo>
                  <a:pt x="325707" y="162858"/>
                </a:lnTo>
                <a:lnTo>
                  <a:pt x="320407" y="121545"/>
                </a:lnTo>
                <a:lnTo>
                  <a:pt x="304507" y="82427"/>
                </a:lnTo>
                <a:lnTo>
                  <a:pt x="278007" y="47700"/>
                </a:lnTo>
                <a:lnTo>
                  <a:pt x="243280" y="21200"/>
                </a:lnTo>
                <a:lnTo>
                  <a:pt x="204162" y="5300"/>
                </a:lnTo>
                <a:lnTo>
                  <a:pt x="162849" y="0"/>
                </a:lnTo>
                <a:close/>
              </a:path>
            </a:pathLst>
          </a:custGeom>
          <a:solidFill>
            <a:srgbClr val="009051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094376" y="2564585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4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6"/>
                </a:lnTo>
                <a:lnTo>
                  <a:pt x="5300" y="121542"/>
                </a:lnTo>
                <a:lnTo>
                  <a:pt x="0" y="162853"/>
                </a:lnTo>
                <a:lnTo>
                  <a:pt x="5300" y="204164"/>
                </a:lnTo>
                <a:lnTo>
                  <a:pt x="21200" y="243280"/>
                </a:lnTo>
                <a:lnTo>
                  <a:pt x="47700" y="278007"/>
                </a:lnTo>
                <a:lnTo>
                  <a:pt x="82427" y="304507"/>
                </a:lnTo>
                <a:lnTo>
                  <a:pt x="121545" y="320407"/>
                </a:lnTo>
                <a:lnTo>
                  <a:pt x="162857" y="325707"/>
                </a:lnTo>
                <a:lnTo>
                  <a:pt x="204169" y="320407"/>
                </a:lnTo>
                <a:lnTo>
                  <a:pt x="243284" y="304507"/>
                </a:lnTo>
                <a:lnTo>
                  <a:pt x="278007" y="278007"/>
                </a:lnTo>
                <a:lnTo>
                  <a:pt x="304507" y="243280"/>
                </a:lnTo>
                <a:lnTo>
                  <a:pt x="320407" y="204164"/>
                </a:lnTo>
                <a:lnTo>
                  <a:pt x="325707" y="162853"/>
                </a:lnTo>
                <a:lnTo>
                  <a:pt x="320407" y="121542"/>
                </a:lnTo>
                <a:lnTo>
                  <a:pt x="304507" y="82426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895585" y="2655439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4">
                <a:moveTo>
                  <a:pt x="162858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2"/>
                </a:lnTo>
                <a:lnTo>
                  <a:pt x="5300" y="121538"/>
                </a:lnTo>
                <a:lnTo>
                  <a:pt x="0" y="162849"/>
                </a:lnTo>
                <a:lnTo>
                  <a:pt x="5300" y="204162"/>
                </a:lnTo>
                <a:lnTo>
                  <a:pt x="21200" y="243280"/>
                </a:lnTo>
                <a:lnTo>
                  <a:pt x="47700" y="278007"/>
                </a:lnTo>
                <a:lnTo>
                  <a:pt x="82427" y="304507"/>
                </a:lnTo>
                <a:lnTo>
                  <a:pt x="121545" y="320407"/>
                </a:lnTo>
                <a:lnTo>
                  <a:pt x="162858" y="325707"/>
                </a:lnTo>
                <a:lnTo>
                  <a:pt x="204172" y="320407"/>
                </a:lnTo>
                <a:lnTo>
                  <a:pt x="243290" y="304507"/>
                </a:lnTo>
                <a:lnTo>
                  <a:pt x="278017" y="278007"/>
                </a:lnTo>
                <a:lnTo>
                  <a:pt x="304517" y="243280"/>
                </a:lnTo>
                <a:lnTo>
                  <a:pt x="320417" y="204162"/>
                </a:lnTo>
                <a:lnTo>
                  <a:pt x="325717" y="162849"/>
                </a:lnTo>
                <a:lnTo>
                  <a:pt x="320417" y="121538"/>
                </a:lnTo>
                <a:lnTo>
                  <a:pt x="304517" y="82422"/>
                </a:lnTo>
                <a:lnTo>
                  <a:pt x="278017" y="47700"/>
                </a:lnTo>
                <a:lnTo>
                  <a:pt x="243290" y="21200"/>
                </a:lnTo>
                <a:lnTo>
                  <a:pt x="204172" y="5300"/>
                </a:lnTo>
                <a:lnTo>
                  <a:pt x="16285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891022" y="2145176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4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6"/>
                </a:lnTo>
                <a:lnTo>
                  <a:pt x="5300" y="121542"/>
                </a:lnTo>
                <a:lnTo>
                  <a:pt x="0" y="162853"/>
                </a:lnTo>
                <a:lnTo>
                  <a:pt x="5300" y="204164"/>
                </a:lnTo>
                <a:lnTo>
                  <a:pt x="21200" y="243280"/>
                </a:lnTo>
                <a:lnTo>
                  <a:pt x="47700" y="278007"/>
                </a:lnTo>
                <a:lnTo>
                  <a:pt x="82427" y="304507"/>
                </a:lnTo>
                <a:lnTo>
                  <a:pt x="121545" y="320407"/>
                </a:lnTo>
                <a:lnTo>
                  <a:pt x="162857" y="325707"/>
                </a:lnTo>
                <a:lnTo>
                  <a:pt x="204169" y="320407"/>
                </a:lnTo>
                <a:lnTo>
                  <a:pt x="243284" y="304507"/>
                </a:lnTo>
                <a:lnTo>
                  <a:pt x="278007" y="278007"/>
                </a:lnTo>
                <a:lnTo>
                  <a:pt x="304507" y="243280"/>
                </a:lnTo>
                <a:lnTo>
                  <a:pt x="320407" y="204164"/>
                </a:lnTo>
                <a:lnTo>
                  <a:pt x="325707" y="162853"/>
                </a:lnTo>
                <a:lnTo>
                  <a:pt x="320407" y="121542"/>
                </a:lnTo>
                <a:lnTo>
                  <a:pt x="304507" y="82426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891022" y="2402246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4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7"/>
                </a:lnTo>
                <a:lnTo>
                  <a:pt x="5300" y="121545"/>
                </a:lnTo>
                <a:lnTo>
                  <a:pt x="0" y="162858"/>
                </a:lnTo>
                <a:lnTo>
                  <a:pt x="5300" y="204172"/>
                </a:lnTo>
                <a:lnTo>
                  <a:pt x="21200" y="243290"/>
                </a:lnTo>
                <a:lnTo>
                  <a:pt x="47700" y="278017"/>
                </a:lnTo>
                <a:lnTo>
                  <a:pt x="82427" y="304517"/>
                </a:lnTo>
                <a:lnTo>
                  <a:pt x="121545" y="320417"/>
                </a:lnTo>
                <a:lnTo>
                  <a:pt x="162857" y="325717"/>
                </a:lnTo>
                <a:lnTo>
                  <a:pt x="204169" y="320417"/>
                </a:lnTo>
                <a:lnTo>
                  <a:pt x="243284" y="304517"/>
                </a:lnTo>
                <a:lnTo>
                  <a:pt x="278007" y="278017"/>
                </a:lnTo>
                <a:lnTo>
                  <a:pt x="304507" y="243290"/>
                </a:lnTo>
                <a:lnTo>
                  <a:pt x="320407" y="204172"/>
                </a:lnTo>
                <a:lnTo>
                  <a:pt x="325707" y="162858"/>
                </a:lnTo>
                <a:lnTo>
                  <a:pt x="320407" y="121545"/>
                </a:lnTo>
                <a:lnTo>
                  <a:pt x="304507" y="82427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39154" y="4243741"/>
            <a:ext cx="1425609" cy="475022"/>
          </a:xfrm>
          <a:prstGeom prst="rect">
            <a:avLst/>
          </a:prstGeom>
        </p:spPr>
        <p:txBody>
          <a:bodyPr vert="horz" wrap="square" lIns="0" tIns="76537" rIns="0" bIns="0" rtlCol="0">
            <a:spAutoFit/>
          </a:bodyPr>
          <a:lstStyle/>
          <a:p>
            <a:pPr marL="345114" defTabSz="415869">
              <a:spcBef>
                <a:spcPts val="603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  <a:p>
            <a:pPr marL="5776" defTabSz="415869">
              <a:spcBef>
                <a:spcPts val="696"/>
              </a:spcBef>
              <a:tabLst>
                <a:tab pos="319699" algn="l"/>
                <a:tab pos="476805" algn="l"/>
                <a:tab pos="948124" algn="l"/>
                <a:tab pos="1105230" algn="l"/>
              </a:tabLst>
            </a:pPr>
            <a:r>
              <a:rPr sz="1114" b="1" spc="-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1114" b="1" spc="157" dirty="0">
                <a:solidFill>
                  <a:srgbClr val="5E5E5E"/>
                </a:solidFill>
                <a:latin typeface="Trebuchet MS"/>
                <a:cs typeface="Trebuchet MS"/>
              </a:rPr>
              <a:t>st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48" dirty="0">
                <a:solidFill>
                  <a:srgbClr val="5E5E5E"/>
                </a:solidFill>
                <a:latin typeface="Trebuchet MS"/>
                <a:cs typeface="Trebuchet MS"/>
              </a:rPr>
              <a:t>route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57" dirty="0">
                <a:solidFill>
                  <a:srgbClr val="5E5E5E"/>
                </a:solidFill>
                <a:latin typeface="Trebuchet MS"/>
                <a:cs typeface="Trebuchet MS"/>
              </a:rPr>
              <a:t>cos</a:t>
            </a:r>
            <a:r>
              <a:rPr sz="1114" b="1" spc="17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endParaRPr sz="1114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17707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64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53393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89079" y="5073703"/>
            <a:ext cx="2475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18" dirty="0">
                <a:solidFill>
                  <a:srgbClr val="5E5E5E"/>
                </a:solidFill>
                <a:latin typeface="Arial"/>
                <a:cs typeface="Arial"/>
              </a:rPr>
              <a:t>A-F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081926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317612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17707" y="4703565"/>
            <a:ext cx="1190222" cy="348590"/>
          </a:xfrm>
          <a:prstGeom prst="rect">
            <a:avLst/>
          </a:prstGeom>
        </p:spPr>
        <p:txBody>
          <a:bodyPr vert="horz" wrap="square" lIns="0" tIns="15019" rIns="0" bIns="0" rtlCol="0">
            <a:spAutoFit/>
          </a:bodyPr>
          <a:lstStyle/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sz="1114" spc="-125" dirty="0">
                <a:solidFill>
                  <a:srgbClr val="5E5E5E"/>
                </a:solidFill>
                <a:latin typeface="Arial"/>
                <a:cs typeface="Arial"/>
              </a:rPr>
              <a:t>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A-B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7  </a:t>
            </a:r>
            <a:r>
              <a:rPr sz="1114" spc="-186" dirty="0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2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906010" y="4327089"/>
            <a:ext cx="975341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246633" marR="2310" indent="-241146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24335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247" y="535505"/>
            <a:ext cx="4616478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1" name="object 11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4" name="object 34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61342" y="4057489"/>
            <a:ext cx="1234411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47" name="object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468899"/>
              </p:ext>
            </p:extLst>
          </p:nvPr>
        </p:nvGraphicFramePr>
        <p:xfrm>
          <a:off x="1682918" y="4238102"/>
          <a:ext cx="4257234" cy="626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4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8892">
                <a:tc>
                  <a:txBody>
                    <a:bodyPr/>
                    <a:lstStyle/>
                    <a:p>
                      <a:pPr marR="40640" algn="ctr">
                        <a:lnSpc>
                          <a:spcPts val="2585"/>
                        </a:lnSpc>
                      </a:pPr>
                      <a:r>
                        <a:rPr sz="1000" b="1" spc="200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B’s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ts val="2585"/>
                        </a:lnSpc>
                      </a:pPr>
                      <a:r>
                        <a:rPr sz="1000" i="1" dirty="0">
                          <a:solidFill>
                            <a:srgbClr val="FF2F92"/>
                          </a:solidFill>
                          <a:latin typeface="Arial"/>
                          <a:cs typeface="Arial"/>
                        </a:rPr>
                        <a:t>first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5"/>
                        </a:lnSpc>
                      </a:pPr>
                      <a:r>
                        <a:rPr sz="1000" b="1" spc="110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adv: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ts val="2585"/>
                        </a:lnSpc>
                      </a:pPr>
                      <a:r>
                        <a:rPr sz="1000" b="1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[(A,7),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5"/>
                        </a:lnSpc>
                      </a:pPr>
                      <a:r>
                        <a:rPr sz="1000" b="1" spc="245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(C,3),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2585"/>
                        </a:lnSpc>
                      </a:pPr>
                      <a:r>
                        <a:rPr sz="1000" b="1" spc="220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(D,1)]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799"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16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D’s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i="1" dirty="0">
                          <a:solidFill>
                            <a:srgbClr val="009051"/>
                          </a:solidFill>
                          <a:latin typeface="Arial"/>
                          <a:cs typeface="Arial"/>
                        </a:rPr>
                        <a:t>first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11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adv: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[(B,1),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45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(C,5),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6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(E,3),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4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(F,4)</a:t>
                      </a:r>
                      <a:r>
                        <a:rPr lang="en-US" altLang="zh-CN" sz="1000" b="1" spc="24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(A,2)</a:t>
                      </a:r>
                      <a:r>
                        <a:rPr sz="1000" b="1" spc="24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]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892"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10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F’s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i="1" dirty="0">
                          <a:solidFill>
                            <a:srgbClr val="FF9300"/>
                          </a:solidFill>
                          <a:latin typeface="Arial"/>
                          <a:cs typeface="Arial"/>
                        </a:rPr>
                        <a:t>first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110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adv: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[(A,1),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35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(D,4),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50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(E,5)]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8" name="object 48"/>
          <p:cNvSpPr txBox="1"/>
          <p:nvPr/>
        </p:nvSpPr>
        <p:spPr>
          <a:xfrm>
            <a:off x="2557502" y="5079005"/>
            <a:ext cx="1798474" cy="189783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</a:pPr>
            <a:r>
              <a:rPr sz="1182" spc="-11" dirty="0">
                <a:solidFill>
                  <a:srgbClr val="5E5E5E"/>
                </a:solidFill>
                <a:latin typeface="Arial"/>
                <a:cs typeface="Arial"/>
              </a:rPr>
              <a:t>A </a:t>
            </a:r>
            <a:r>
              <a:rPr sz="1182" dirty="0">
                <a:solidFill>
                  <a:srgbClr val="5E5E5E"/>
                </a:solidFill>
                <a:latin typeface="Arial"/>
                <a:cs typeface="Arial"/>
              </a:rPr>
              <a:t>receives</a:t>
            </a:r>
            <a:r>
              <a:rPr sz="1182" spc="16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182" spc="11" dirty="0">
                <a:solidFill>
                  <a:srgbClr val="5E5E5E"/>
                </a:solidFill>
                <a:latin typeface="Arial"/>
                <a:cs typeface="Arial"/>
              </a:rPr>
              <a:t>advertisements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573552" y="2433800"/>
            <a:ext cx="110819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only its</a:t>
            </a:r>
            <a:r>
              <a:rPr sz="1046" spc="-16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0096FF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84232" y="2394707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5" h="325754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6"/>
                </a:lnTo>
                <a:lnTo>
                  <a:pt x="5300" y="121542"/>
                </a:lnTo>
                <a:lnTo>
                  <a:pt x="0" y="162853"/>
                </a:lnTo>
                <a:lnTo>
                  <a:pt x="5300" y="204164"/>
                </a:lnTo>
                <a:lnTo>
                  <a:pt x="21200" y="243280"/>
                </a:lnTo>
                <a:lnTo>
                  <a:pt x="47700" y="278007"/>
                </a:lnTo>
                <a:lnTo>
                  <a:pt x="82427" y="304507"/>
                </a:lnTo>
                <a:lnTo>
                  <a:pt x="121545" y="320407"/>
                </a:lnTo>
                <a:lnTo>
                  <a:pt x="162857" y="325707"/>
                </a:lnTo>
                <a:lnTo>
                  <a:pt x="204169" y="320407"/>
                </a:lnTo>
                <a:lnTo>
                  <a:pt x="243284" y="304507"/>
                </a:lnTo>
                <a:lnTo>
                  <a:pt x="278007" y="278007"/>
                </a:lnTo>
                <a:lnTo>
                  <a:pt x="304507" y="243280"/>
                </a:lnTo>
                <a:lnTo>
                  <a:pt x="320407" y="204164"/>
                </a:lnTo>
                <a:lnTo>
                  <a:pt x="325707" y="162853"/>
                </a:lnTo>
                <a:lnTo>
                  <a:pt x="320407" y="121542"/>
                </a:lnTo>
                <a:lnTo>
                  <a:pt x="304507" y="82426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094376" y="2294180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4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7"/>
                </a:lnTo>
                <a:lnTo>
                  <a:pt x="5300" y="121545"/>
                </a:lnTo>
                <a:lnTo>
                  <a:pt x="0" y="162857"/>
                </a:lnTo>
                <a:lnTo>
                  <a:pt x="5300" y="204169"/>
                </a:lnTo>
                <a:lnTo>
                  <a:pt x="21200" y="243284"/>
                </a:lnTo>
                <a:lnTo>
                  <a:pt x="47700" y="278007"/>
                </a:lnTo>
                <a:lnTo>
                  <a:pt x="82427" y="304507"/>
                </a:lnTo>
                <a:lnTo>
                  <a:pt x="121545" y="320407"/>
                </a:lnTo>
                <a:lnTo>
                  <a:pt x="162857" y="325707"/>
                </a:lnTo>
                <a:lnTo>
                  <a:pt x="204169" y="320407"/>
                </a:lnTo>
                <a:lnTo>
                  <a:pt x="243284" y="304507"/>
                </a:lnTo>
                <a:lnTo>
                  <a:pt x="278007" y="278007"/>
                </a:lnTo>
                <a:lnTo>
                  <a:pt x="304507" y="243284"/>
                </a:lnTo>
                <a:lnTo>
                  <a:pt x="320407" y="204169"/>
                </a:lnTo>
                <a:lnTo>
                  <a:pt x="325707" y="162857"/>
                </a:lnTo>
                <a:lnTo>
                  <a:pt x="320407" y="121545"/>
                </a:lnTo>
                <a:lnTo>
                  <a:pt x="304507" y="82427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638548" y="1087591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5">
                <a:moveTo>
                  <a:pt x="162858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7"/>
                </a:lnTo>
                <a:lnTo>
                  <a:pt x="5300" y="121545"/>
                </a:lnTo>
                <a:lnTo>
                  <a:pt x="0" y="162858"/>
                </a:lnTo>
                <a:lnTo>
                  <a:pt x="5300" y="204172"/>
                </a:lnTo>
                <a:lnTo>
                  <a:pt x="21200" y="243290"/>
                </a:lnTo>
                <a:lnTo>
                  <a:pt x="47700" y="278017"/>
                </a:lnTo>
                <a:lnTo>
                  <a:pt x="82427" y="304517"/>
                </a:lnTo>
                <a:lnTo>
                  <a:pt x="121545" y="320417"/>
                </a:lnTo>
                <a:lnTo>
                  <a:pt x="162858" y="325717"/>
                </a:lnTo>
                <a:lnTo>
                  <a:pt x="204172" y="320417"/>
                </a:lnTo>
                <a:lnTo>
                  <a:pt x="243290" y="304517"/>
                </a:lnTo>
                <a:lnTo>
                  <a:pt x="278017" y="278017"/>
                </a:lnTo>
                <a:lnTo>
                  <a:pt x="304517" y="243290"/>
                </a:lnTo>
                <a:lnTo>
                  <a:pt x="320417" y="204172"/>
                </a:lnTo>
                <a:lnTo>
                  <a:pt x="325717" y="162858"/>
                </a:lnTo>
                <a:lnTo>
                  <a:pt x="320417" y="121545"/>
                </a:lnTo>
                <a:lnTo>
                  <a:pt x="304517" y="82427"/>
                </a:lnTo>
                <a:lnTo>
                  <a:pt x="278017" y="47700"/>
                </a:lnTo>
                <a:lnTo>
                  <a:pt x="243290" y="21200"/>
                </a:lnTo>
                <a:lnTo>
                  <a:pt x="204172" y="5300"/>
                </a:lnTo>
                <a:lnTo>
                  <a:pt x="162858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891022" y="1289883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5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2"/>
                </a:lnTo>
                <a:lnTo>
                  <a:pt x="5300" y="121538"/>
                </a:lnTo>
                <a:lnTo>
                  <a:pt x="0" y="162849"/>
                </a:lnTo>
                <a:lnTo>
                  <a:pt x="5300" y="204162"/>
                </a:lnTo>
                <a:lnTo>
                  <a:pt x="21200" y="243280"/>
                </a:lnTo>
                <a:lnTo>
                  <a:pt x="47700" y="278007"/>
                </a:lnTo>
                <a:lnTo>
                  <a:pt x="82427" y="304507"/>
                </a:lnTo>
                <a:lnTo>
                  <a:pt x="121545" y="320407"/>
                </a:lnTo>
                <a:lnTo>
                  <a:pt x="162857" y="325707"/>
                </a:lnTo>
                <a:lnTo>
                  <a:pt x="204169" y="320407"/>
                </a:lnTo>
                <a:lnTo>
                  <a:pt x="243284" y="304507"/>
                </a:lnTo>
                <a:lnTo>
                  <a:pt x="278007" y="278007"/>
                </a:lnTo>
                <a:lnTo>
                  <a:pt x="304507" y="243280"/>
                </a:lnTo>
                <a:lnTo>
                  <a:pt x="320407" y="204162"/>
                </a:lnTo>
                <a:lnTo>
                  <a:pt x="325707" y="162849"/>
                </a:lnTo>
                <a:lnTo>
                  <a:pt x="320407" y="121538"/>
                </a:lnTo>
                <a:lnTo>
                  <a:pt x="304507" y="82422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009051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000126" y="1113680"/>
            <a:ext cx="2786812" cy="2736557"/>
            <a:chOff x="2198888" y="1820693"/>
            <a:chExt cx="6127115" cy="6016625"/>
          </a:xfrm>
        </p:grpSpPr>
        <p:sp>
          <p:nvSpPr>
            <p:cNvPr id="55" name="object 55"/>
            <p:cNvSpPr/>
            <p:nvPr/>
          </p:nvSpPr>
          <p:spPr>
            <a:xfrm>
              <a:off x="2257399" y="2332754"/>
              <a:ext cx="2675890" cy="5453380"/>
            </a:xfrm>
            <a:custGeom>
              <a:avLst/>
              <a:gdLst/>
              <a:ahLst/>
              <a:cxnLst/>
              <a:rect l="l" t="t" r="r" b="b"/>
              <a:pathLst>
                <a:path w="2675890" h="5453380">
                  <a:moveTo>
                    <a:pt x="325704" y="1993353"/>
                  </a:moveTo>
                  <a:lnTo>
                    <a:pt x="320408" y="1952040"/>
                  </a:lnTo>
                  <a:lnTo>
                    <a:pt x="304507" y="1912912"/>
                  </a:lnTo>
                  <a:lnTo>
                    <a:pt x="278003" y="1878190"/>
                  </a:lnTo>
                  <a:lnTo>
                    <a:pt x="243281" y="1851685"/>
                  </a:lnTo>
                  <a:lnTo>
                    <a:pt x="204165" y="1835785"/>
                  </a:lnTo>
                  <a:lnTo>
                    <a:pt x="162852" y="1830489"/>
                  </a:lnTo>
                  <a:lnTo>
                    <a:pt x="121539" y="1835785"/>
                  </a:lnTo>
                  <a:lnTo>
                    <a:pt x="82423" y="1851685"/>
                  </a:lnTo>
                  <a:lnTo>
                    <a:pt x="47701" y="1878190"/>
                  </a:lnTo>
                  <a:lnTo>
                    <a:pt x="21196" y="1912912"/>
                  </a:lnTo>
                  <a:lnTo>
                    <a:pt x="5295" y="1952040"/>
                  </a:lnTo>
                  <a:lnTo>
                    <a:pt x="0" y="1993353"/>
                  </a:lnTo>
                  <a:lnTo>
                    <a:pt x="5295" y="2034667"/>
                  </a:lnTo>
                  <a:lnTo>
                    <a:pt x="21196" y="2073783"/>
                  </a:lnTo>
                  <a:lnTo>
                    <a:pt x="47701" y="2108504"/>
                  </a:lnTo>
                  <a:lnTo>
                    <a:pt x="82423" y="2135009"/>
                  </a:lnTo>
                  <a:lnTo>
                    <a:pt x="121539" y="2150897"/>
                  </a:lnTo>
                  <a:lnTo>
                    <a:pt x="162852" y="2156206"/>
                  </a:lnTo>
                  <a:lnTo>
                    <a:pt x="204165" y="2150897"/>
                  </a:lnTo>
                  <a:lnTo>
                    <a:pt x="243281" y="2135009"/>
                  </a:lnTo>
                  <a:lnTo>
                    <a:pt x="278003" y="2108504"/>
                  </a:lnTo>
                  <a:lnTo>
                    <a:pt x="304507" y="2073783"/>
                  </a:lnTo>
                  <a:lnTo>
                    <a:pt x="320408" y="2034667"/>
                  </a:lnTo>
                  <a:lnTo>
                    <a:pt x="325704" y="1993353"/>
                  </a:lnTo>
                  <a:close/>
                </a:path>
                <a:path w="2675890" h="5453380">
                  <a:moveTo>
                    <a:pt x="1715490" y="162864"/>
                  </a:moveTo>
                  <a:lnTo>
                    <a:pt x="1710194" y="121551"/>
                  </a:lnTo>
                  <a:lnTo>
                    <a:pt x="1694294" y="82435"/>
                  </a:lnTo>
                  <a:lnTo>
                    <a:pt x="1667789" y="47701"/>
                  </a:lnTo>
                  <a:lnTo>
                    <a:pt x="1633067" y="21196"/>
                  </a:lnTo>
                  <a:lnTo>
                    <a:pt x="1593951" y="5295"/>
                  </a:lnTo>
                  <a:lnTo>
                    <a:pt x="1552638" y="0"/>
                  </a:lnTo>
                  <a:lnTo>
                    <a:pt x="1511325" y="5295"/>
                  </a:lnTo>
                  <a:lnTo>
                    <a:pt x="1472209" y="21196"/>
                  </a:lnTo>
                  <a:lnTo>
                    <a:pt x="1437474" y="47701"/>
                  </a:lnTo>
                  <a:lnTo>
                    <a:pt x="1410982" y="82435"/>
                  </a:lnTo>
                  <a:lnTo>
                    <a:pt x="1395082" y="121551"/>
                  </a:lnTo>
                  <a:lnTo>
                    <a:pt x="1389773" y="162864"/>
                  </a:lnTo>
                  <a:lnTo>
                    <a:pt x="1395082" y="204177"/>
                  </a:lnTo>
                  <a:lnTo>
                    <a:pt x="1410982" y="243293"/>
                  </a:lnTo>
                  <a:lnTo>
                    <a:pt x="1437474" y="278015"/>
                  </a:lnTo>
                  <a:lnTo>
                    <a:pt x="1472209" y="304520"/>
                  </a:lnTo>
                  <a:lnTo>
                    <a:pt x="1511325" y="320408"/>
                  </a:lnTo>
                  <a:lnTo>
                    <a:pt x="1552638" y="325716"/>
                  </a:lnTo>
                  <a:lnTo>
                    <a:pt x="1593951" y="320408"/>
                  </a:lnTo>
                  <a:lnTo>
                    <a:pt x="1633067" y="304520"/>
                  </a:lnTo>
                  <a:lnTo>
                    <a:pt x="1667789" y="278015"/>
                  </a:lnTo>
                  <a:lnTo>
                    <a:pt x="1694294" y="243293"/>
                  </a:lnTo>
                  <a:lnTo>
                    <a:pt x="1710194" y="204177"/>
                  </a:lnTo>
                  <a:lnTo>
                    <a:pt x="1715490" y="162864"/>
                  </a:lnTo>
                  <a:close/>
                </a:path>
                <a:path w="2675890" h="5453380">
                  <a:moveTo>
                    <a:pt x="2675496" y="5290045"/>
                  </a:moveTo>
                  <a:lnTo>
                    <a:pt x="2670200" y="5248732"/>
                  </a:lnTo>
                  <a:lnTo>
                    <a:pt x="2654300" y="5209616"/>
                  </a:lnTo>
                  <a:lnTo>
                    <a:pt x="2627795" y="5174894"/>
                  </a:lnTo>
                  <a:lnTo>
                    <a:pt x="2593073" y="5148402"/>
                  </a:lnTo>
                  <a:lnTo>
                    <a:pt x="2553944" y="5132502"/>
                  </a:lnTo>
                  <a:lnTo>
                    <a:pt x="2512631" y="5127193"/>
                  </a:lnTo>
                  <a:lnTo>
                    <a:pt x="2471318" y="5132502"/>
                  </a:lnTo>
                  <a:lnTo>
                    <a:pt x="2432202" y="5148402"/>
                  </a:lnTo>
                  <a:lnTo>
                    <a:pt x="2397480" y="5174894"/>
                  </a:lnTo>
                  <a:lnTo>
                    <a:pt x="2370975" y="5209616"/>
                  </a:lnTo>
                  <a:lnTo>
                    <a:pt x="2355075" y="5248732"/>
                  </a:lnTo>
                  <a:lnTo>
                    <a:pt x="2349779" y="5290045"/>
                  </a:lnTo>
                  <a:lnTo>
                    <a:pt x="2355075" y="5331358"/>
                  </a:lnTo>
                  <a:lnTo>
                    <a:pt x="2370975" y="5370474"/>
                  </a:lnTo>
                  <a:lnTo>
                    <a:pt x="2397480" y="5405209"/>
                  </a:lnTo>
                  <a:lnTo>
                    <a:pt x="2432202" y="5431701"/>
                  </a:lnTo>
                  <a:lnTo>
                    <a:pt x="2471318" y="5447601"/>
                  </a:lnTo>
                  <a:lnTo>
                    <a:pt x="2512631" y="5452910"/>
                  </a:lnTo>
                  <a:lnTo>
                    <a:pt x="2553944" y="5447601"/>
                  </a:lnTo>
                  <a:lnTo>
                    <a:pt x="2593073" y="5431701"/>
                  </a:lnTo>
                  <a:lnTo>
                    <a:pt x="2627795" y="5405209"/>
                  </a:lnTo>
                  <a:lnTo>
                    <a:pt x="2654300" y="5370474"/>
                  </a:lnTo>
                  <a:lnTo>
                    <a:pt x="2670200" y="5331358"/>
                  </a:lnTo>
                  <a:lnTo>
                    <a:pt x="2675496" y="5290045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2198878" y="5144077"/>
              <a:ext cx="6127115" cy="2693035"/>
            </a:xfrm>
            <a:custGeom>
              <a:avLst/>
              <a:gdLst/>
              <a:ahLst/>
              <a:cxnLst/>
              <a:rect l="l" t="t" r="r" b="b"/>
              <a:pathLst>
                <a:path w="6127115" h="2693034">
                  <a:moveTo>
                    <a:pt x="325716" y="162852"/>
                  </a:moveTo>
                  <a:lnTo>
                    <a:pt x="320408" y="121539"/>
                  </a:lnTo>
                  <a:lnTo>
                    <a:pt x="304507" y="82423"/>
                  </a:lnTo>
                  <a:lnTo>
                    <a:pt x="278015" y="47701"/>
                  </a:lnTo>
                  <a:lnTo>
                    <a:pt x="243281" y="21196"/>
                  </a:lnTo>
                  <a:lnTo>
                    <a:pt x="204165" y="5295"/>
                  </a:lnTo>
                  <a:lnTo>
                    <a:pt x="162852" y="0"/>
                  </a:lnTo>
                  <a:lnTo>
                    <a:pt x="121539" y="5295"/>
                  </a:lnTo>
                  <a:lnTo>
                    <a:pt x="82423" y="21196"/>
                  </a:lnTo>
                  <a:lnTo>
                    <a:pt x="47701" y="47701"/>
                  </a:lnTo>
                  <a:lnTo>
                    <a:pt x="21196" y="82423"/>
                  </a:lnTo>
                  <a:lnTo>
                    <a:pt x="5308" y="121539"/>
                  </a:lnTo>
                  <a:lnTo>
                    <a:pt x="0" y="162852"/>
                  </a:lnTo>
                  <a:lnTo>
                    <a:pt x="5308" y="204165"/>
                  </a:lnTo>
                  <a:lnTo>
                    <a:pt x="21196" y="243281"/>
                  </a:lnTo>
                  <a:lnTo>
                    <a:pt x="47701" y="278003"/>
                  </a:lnTo>
                  <a:lnTo>
                    <a:pt x="82423" y="304507"/>
                  </a:lnTo>
                  <a:lnTo>
                    <a:pt x="121539" y="320408"/>
                  </a:lnTo>
                  <a:lnTo>
                    <a:pt x="162852" y="325704"/>
                  </a:lnTo>
                  <a:lnTo>
                    <a:pt x="204165" y="320408"/>
                  </a:lnTo>
                  <a:lnTo>
                    <a:pt x="243281" y="304507"/>
                  </a:lnTo>
                  <a:lnTo>
                    <a:pt x="278015" y="278003"/>
                  </a:lnTo>
                  <a:lnTo>
                    <a:pt x="304507" y="243281"/>
                  </a:lnTo>
                  <a:lnTo>
                    <a:pt x="320408" y="204165"/>
                  </a:lnTo>
                  <a:lnTo>
                    <a:pt x="325716" y="162852"/>
                  </a:lnTo>
                  <a:close/>
                </a:path>
                <a:path w="6127115" h="2693034">
                  <a:moveTo>
                    <a:pt x="6126581" y="2529789"/>
                  </a:moveTo>
                  <a:lnTo>
                    <a:pt x="6121285" y="2488476"/>
                  </a:lnTo>
                  <a:lnTo>
                    <a:pt x="6105385" y="2449360"/>
                  </a:lnTo>
                  <a:lnTo>
                    <a:pt x="6078880" y="2414625"/>
                  </a:lnTo>
                  <a:lnTo>
                    <a:pt x="6044158" y="2388133"/>
                  </a:lnTo>
                  <a:lnTo>
                    <a:pt x="6005042" y="2372233"/>
                  </a:lnTo>
                  <a:lnTo>
                    <a:pt x="5963729" y="2366924"/>
                  </a:lnTo>
                  <a:lnTo>
                    <a:pt x="5922416" y="2372233"/>
                  </a:lnTo>
                  <a:lnTo>
                    <a:pt x="5883300" y="2388133"/>
                  </a:lnTo>
                  <a:lnTo>
                    <a:pt x="5848566" y="2414625"/>
                  </a:lnTo>
                  <a:lnTo>
                    <a:pt x="5822061" y="2449360"/>
                  </a:lnTo>
                  <a:lnTo>
                    <a:pt x="5806173" y="2488476"/>
                  </a:lnTo>
                  <a:lnTo>
                    <a:pt x="5800864" y="2529789"/>
                  </a:lnTo>
                  <a:lnTo>
                    <a:pt x="5806173" y="2571102"/>
                  </a:lnTo>
                  <a:lnTo>
                    <a:pt x="5822061" y="2610218"/>
                  </a:lnTo>
                  <a:lnTo>
                    <a:pt x="5848566" y="2644952"/>
                  </a:lnTo>
                  <a:lnTo>
                    <a:pt x="5883300" y="2671445"/>
                  </a:lnTo>
                  <a:lnTo>
                    <a:pt x="5922416" y="2687345"/>
                  </a:lnTo>
                  <a:lnTo>
                    <a:pt x="5963729" y="2692654"/>
                  </a:lnTo>
                  <a:lnTo>
                    <a:pt x="6005042" y="2687345"/>
                  </a:lnTo>
                  <a:lnTo>
                    <a:pt x="6044158" y="2671445"/>
                  </a:lnTo>
                  <a:lnTo>
                    <a:pt x="6078880" y="2644952"/>
                  </a:lnTo>
                  <a:lnTo>
                    <a:pt x="6105385" y="2610218"/>
                  </a:lnTo>
                  <a:lnTo>
                    <a:pt x="6121285" y="2571102"/>
                  </a:lnTo>
                  <a:lnTo>
                    <a:pt x="6126581" y="2529789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3647182" y="7024702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4">
                  <a:moveTo>
                    <a:pt x="162858" y="0"/>
                  </a:moveTo>
                  <a:lnTo>
                    <a:pt x="121545" y="5300"/>
                  </a:lnTo>
                  <a:lnTo>
                    <a:pt x="82427" y="21200"/>
                  </a:lnTo>
                  <a:lnTo>
                    <a:pt x="47700" y="47700"/>
                  </a:lnTo>
                  <a:lnTo>
                    <a:pt x="21200" y="82422"/>
                  </a:lnTo>
                  <a:lnTo>
                    <a:pt x="5300" y="121538"/>
                  </a:lnTo>
                  <a:lnTo>
                    <a:pt x="0" y="162849"/>
                  </a:lnTo>
                  <a:lnTo>
                    <a:pt x="5300" y="204162"/>
                  </a:lnTo>
                  <a:lnTo>
                    <a:pt x="21200" y="243280"/>
                  </a:lnTo>
                  <a:lnTo>
                    <a:pt x="47700" y="278007"/>
                  </a:lnTo>
                  <a:lnTo>
                    <a:pt x="82427" y="304507"/>
                  </a:lnTo>
                  <a:lnTo>
                    <a:pt x="121545" y="320407"/>
                  </a:lnTo>
                  <a:lnTo>
                    <a:pt x="162858" y="325707"/>
                  </a:lnTo>
                  <a:lnTo>
                    <a:pt x="204172" y="320407"/>
                  </a:lnTo>
                  <a:lnTo>
                    <a:pt x="243290" y="304507"/>
                  </a:lnTo>
                  <a:lnTo>
                    <a:pt x="278017" y="278007"/>
                  </a:lnTo>
                  <a:lnTo>
                    <a:pt x="304517" y="243280"/>
                  </a:lnTo>
                  <a:lnTo>
                    <a:pt x="320417" y="204162"/>
                  </a:lnTo>
                  <a:lnTo>
                    <a:pt x="325717" y="162849"/>
                  </a:lnTo>
                  <a:lnTo>
                    <a:pt x="320417" y="121538"/>
                  </a:lnTo>
                  <a:lnTo>
                    <a:pt x="304517" y="82422"/>
                  </a:lnTo>
                  <a:lnTo>
                    <a:pt x="278017" y="47700"/>
                  </a:lnTo>
                  <a:lnTo>
                    <a:pt x="243290" y="21200"/>
                  </a:lnTo>
                  <a:lnTo>
                    <a:pt x="204172" y="5300"/>
                  </a:lnTo>
                  <a:lnTo>
                    <a:pt x="162858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4607184" y="1820693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4" h="325755">
                  <a:moveTo>
                    <a:pt x="162858" y="0"/>
                  </a:moveTo>
                  <a:lnTo>
                    <a:pt x="121545" y="5300"/>
                  </a:lnTo>
                  <a:lnTo>
                    <a:pt x="82427" y="21200"/>
                  </a:lnTo>
                  <a:lnTo>
                    <a:pt x="47700" y="47700"/>
                  </a:lnTo>
                  <a:lnTo>
                    <a:pt x="21200" y="82426"/>
                  </a:lnTo>
                  <a:lnTo>
                    <a:pt x="5300" y="121542"/>
                  </a:lnTo>
                  <a:lnTo>
                    <a:pt x="0" y="162853"/>
                  </a:lnTo>
                  <a:lnTo>
                    <a:pt x="5300" y="204164"/>
                  </a:lnTo>
                  <a:lnTo>
                    <a:pt x="21200" y="243280"/>
                  </a:lnTo>
                  <a:lnTo>
                    <a:pt x="47700" y="278007"/>
                  </a:lnTo>
                  <a:lnTo>
                    <a:pt x="82427" y="304507"/>
                  </a:lnTo>
                  <a:lnTo>
                    <a:pt x="121545" y="320407"/>
                  </a:lnTo>
                  <a:lnTo>
                    <a:pt x="162858" y="325707"/>
                  </a:lnTo>
                  <a:lnTo>
                    <a:pt x="204172" y="320407"/>
                  </a:lnTo>
                  <a:lnTo>
                    <a:pt x="243290" y="304507"/>
                  </a:lnTo>
                  <a:lnTo>
                    <a:pt x="278017" y="278007"/>
                  </a:lnTo>
                  <a:lnTo>
                    <a:pt x="304517" y="243280"/>
                  </a:lnTo>
                  <a:lnTo>
                    <a:pt x="320417" y="204164"/>
                  </a:lnTo>
                  <a:lnTo>
                    <a:pt x="325717" y="162853"/>
                  </a:lnTo>
                  <a:lnTo>
                    <a:pt x="320417" y="121542"/>
                  </a:lnTo>
                  <a:lnTo>
                    <a:pt x="304517" y="82426"/>
                  </a:lnTo>
                  <a:lnTo>
                    <a:pt x="278017" y="47700"/>
                  </a:lnTo>
                  <a:lnTo>
                    <a:pt x="243290" y="21200"/>
                  </a:lnTo>
                  <a:lnTo>
                    <a:pt x="204172" y="5300"/>
                  </a:lnTo>
                  <a:lnTo>
                    <a:pt x="162858" y="0"/>
                  </a:lnTo>
                  <a:close/>
                </a:path>
              </a:pathLst>
            </a:custGeom>
            <a:solidFill>
              <a:srgbClr val="FFD479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3826649" y="1848465"/>
              <a:ext cx="331470" cy="5937250"/>
            </a:xfrm>
            <a:custGeom>
              <a:avLst/>
              <a:gdLst/>
              <a:ahLst/>
              <a:cxnLst/>
              <a:rect l="l" t="t" r="r" b="b"/>
              <a:pathLst>
                <a:path w="331470" h="5937250">
                  <a:moveTo>
                    <a:pt x="325716" y="5774334"/>
                  </a:moveTo>
                  <a:lnTo>
                    <a:pt x="320421" y="5733021"/>
                  </a:lnTo>
                  <a:lnTo>
                    <a:pt x="304520" y="5693905"/>
                  </a:lnTo>
                  <a:lnTo>
                    <a:pt x="278015" y="5659183"/>
                  </a:lnTo>
                  <a:lnTo>
                    <a:pt x="243293" y="5632691"/>
                  </a:lnTo>
                  <a:lnTo>
                    <a:pt x="204165" y="5616791"/>
                  </a:lnTo>
                  <a:lnTo>
                    <a:pt x="162852" y="5611482"/>
                  </a:lnTo>
                  <a:lnTo>
                    <a:pt x="121539" y="5616791"/>
                  </a:lnTo>
                  <a:lnTo>
                    <a:pt x="82423" y="5632691"/>
                  </a:lnTo>
                  <a:lnTo>
                    <a:pt x="47701" y="5659183"/>
                  </a:lnTo>
                  <a:lnTo>
                    <a:pt x="21196" y="5693905"/>
                  </a:lnTo>
                  <a:lnTo>
                    <a:pt x="5295" y="5733021"/>
                  </a:lnTo>
                  <a:lnTo>
                    <a:pt x="0" y="5774334"/>
                  </a:lnTo>
                  <a:lnTo>
                    <a:pt x="5295" y="5815647"/>
                  </a:lnTo>
                  <a:lnTo>
                    <a:pt x="21196" y="5854763"/>
                  </a:lnTo>
                  <a:lnTo>
                    <a:pt x="47701" y="5889498"/>
                  </a:lnTo>
                  <a:lnTo>
                    <a:pt x="82423" y="5915990"/>
                  </a:lnTo>
                  <a:lnTo>
                    <a:pt x="121539" y="5931890"/>
                  </a:lnTo>
                  <a:lnTo>
                    <a:pt x="162852" y="5937199"/>
                  </a:lnTo>
                  <a:lnTo>
                    <a:pt x="204165" y="5931890"/>
                  </a:lnTo>
                  <a:lnTo>
                    <a:pt x="243293" y="5915990"/>
                  </a:lnTo>
                  <a:lnTo>
                    <a:pt x="278015" y="5889498"/>
                  </a:lnTo>
                  <a:lnTo>
                    <a:pt x="304520" y="5854763"/>
                  </a:lnTo>
                  <a:lnTo>
                    <a:pt x="320421" y="5815647"/>
                  </a:lnTo>
                  <a:lnTo>
                    <a:pt x="325716" y="5774334"/>
                  </a:lnTo>
                  <a:close/>
                </a:path>
                <a:path w="331470" h="5937250">
                  <a:moveTo>
                    <a:pt x="331406" y="162852"/>
                  </a:moveTo>
                  <a:lnTo>
                    <a:pt x="326097" y="121539"/>
                  </a:lnTo>
                  <a:lnTo>
                    <a:pt x="310197" y="82423"/>
                  </a:lnTo>
                  <a:lnTo>
                    <a:pt x="283705" y="47701"/>
                  </a:lnTo>
                  <a:lnTo>
                    <a:pt x="248970" y="21196"/>
                  </a:lnTo>
                  <a:lnTo>
                    <a:pt x="209854" y="5295"/>
                  </a:lnTo>
                  <a:lnTo>
                    <a:pt x="168541" y="0"/>
                  </a:lnTo>
                  <a:lnTo>
                    <a:pt x="127228" y="5295"/>
                  </a:lnTo>
                  <a:lnTo>
                    <a:pt x="88112" y="21196"/>
                  </a:lnTo>
                  <a:lnTo>
                    <a:pt x="53378" y="47701"/>
                  </a:lnTo>
                  <a:lnTo>
                    <a:pt x="26885" y="82423"/>
                  </a:lnTo>
                  <a:lnTo>
                    <a:pt x="10985" y="121539"/>
                  </a:lnTo>
                  <a:lnTo>
                    <a:pt x="5676" y="162852"/>
                  </a:lnTo>
                  <a:lnTo>
                    <a:pt x="10985" y="204165"/>
                  </a:lnTo>
                  <a:lnTo>
                    <a:pt x="26885" y="243281"/>
                  </a:lnTo>
                  <a:lnTo>
                    <a:pt x="53378" y="278015"/>
                  </a:lnTo>
                  <a:lnTo>
                    <a:pt x="88112" y="304507"/>
                  </a:lnTo>
                  <a:lnTo>
                    <a:pt x="127228" y="320408"/>
                  </a:lnTo>
                  <a:lnTo>
                    <a:pt x="168541" y="325704"/>
                  </a:lnTo>
                  <a:lnTo>
                    <a:pt x="209854" y="320408"/>
                  </a:lnTo>
                  <a:lnTo>
                    <a:pt x="248970" y="304507"/>
                  </a:lnTo>
                  <a:lnTo>
                    <a:pt x="283705" y="278015"/>
                  </a:lnTo>
                  <a:lnTo>
                    <a:pt x="310197" y="243281"/>
                  </a:lnTo>
                  <a:lnTo>
                    <a:pt x="326097" y="204165"/>
                  </a:lnTo>
                  <a:lnTo>
                    <a:pt x="331406" y="162852"/>
                  </a:lnTo>
                  <a:close/>
                </a:path>
              </a:pathLst>
            </a:custGeom>
            <a:solidFill>
              <a:srgbClr val="9437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0" name="object 60"/>
          <p:cNvSpPr/>
          <p:nvPr/>
        </p:nvSpPr>
        <p:spPr>
          <a:xfrm>
            <a:off x="3912658" y="3480866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4">
                <a:moveTo>
                  <a:pt x="162849" y="0"/>
                </a:moveTo>
                <a:lnTo>
                  <a:pt x="121538" y="5300"/>
                </a:lnTo>
                <a:lnTo>
                  <a:pt x="82422" y="21200"/>
                </a:lnTo>
                <a:lnTo>
                  <a:pt x="47700" y="47700"/>
                </a:lnTo>
                <a:lnTo>
                  <a:pt x="21200" y="82427"/>
                </a:lnTo>
                <a:lnTo>
                  <a:pt x="5300" y="121545"/>
                </a:lnTo>
                <a:lnTo>
                  <a:pt x="0" y="162858"/>
                </a:lnTo>
                <a:lnTo>
                  <a:pt x="5300" y="204172"/>
                </a:lnTo>
                <a:lnTo>
                  <a:pt x="21200" y="243290"/>
                </a:lnTo>
                <a:lnTo>
                  <a:pt x="47700" y="278017"/>
                </a:lnTo>
                <a:lnTo>
                  <a:pt x="82422" y="304517"/>
                </a:lnTo>
                <a:lnTo>
                  <a:pt x="121538" y="320417"/>
                </a:lnTo>
                <a:lnTo>
                  <a:pt x="162849" y="325717"/>
                </a:lnTo>
                <a:lnTo>
                  <a:pt x="204162" y="320417"/>
                </a:lnTo>
                <a:lnTo>
                  <a:pt x="243280" y="304517"/>
                </a:lnTo>
                <a:lnTo>
                  <a:pt x="278007" y="278017"/>
                </a:lnTo>
                <a:lnTo>
                  <a:pt x="304507" y="243290"/>
                </a:lnTo>
                <a:lnTo>
                  <a:pt x="320407" y="204172"/>
                </a:lnTo>
                <a:lnTo>
                  <a:pt x="325707" y="162858"/>
                </a:lnTo>
                <a:lnTo>
                  <a:pt x="320407" y="121545"/>
                </a:lnTo>
                <a:lnTo>
                  <a:pt x="304507" y="82427"/>
                </a:lnTo>
                <a:lnTo>
                  <a:pt x="278007" y="47700"/>
                </a:lnTo>
                <a:lnTo>
                  <a:pt x="243280" y="21200"/>
                </a:lnTo>
                <a:lnTo>
                  <a:pt x="204162" y="5300"/>
                </a:lnTo>
                <a:lnTo>
                  <a:pt x="162849" y="0"/>
                </a:lnTo>
                <a:close/>
              </a:path>
            </a:pathLst>
          </a:custGeom>
          <a:solidFill>
            <a:srgbClr val="009051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094376" y="2564585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4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6"/>
                </a:lnTo>
                <a:lnTo>
                  <a:pt x="5300" y="121542"/>
                </a:lnTo>
                <a:lnTo>
                  <a:pt x="0" y="162853"/>
                </a:lnTo>
                <a:lnTo>
                  <a:pt x="5300" y="204164"/>
                </a:lnTo>
                <a:lnTo>
                  <a:pt x="21200" y="243280"/>
                </a:lnTo>
                <a:lnTo>
                  <a:pt x="47700" y="278007"/>
                </a:lnTo>
                <a:lnTo>
                  <a:pt x="82427" y="304507"/>
                </a:lnTo>
                <a:lnTo>
                  <a:pt x="121545" y="320407"/>
                </a:lnTo>
                <a:lnTo>
                  <a:pt x="162857" y="325707"/>
                </a:lnTo>
                <a:lnTo>
                  <a:pt x="204169" y="320407"/>
                </a:lnTo>
                <a:lnTo>
                  <a:pt x="243284" y="304507"/>
                </a:lnTo>
                <a:lnTo>
                  <a:pt x="278007" y="278007"/>
                </a:lnTo>
                <a:lnTo>
                  <a:pt x="304507" y="243280"/>
                </a:lnTo>
                <a:lnTo>
                  <a:pt x="320407" y="204164"/>
                </a:lnTo>
                <a:lnTo>
                  <a:pt x="325707" y="162853"/>
                </a:lnTo>
                <a:lnTo>
                  <a:pt x="320407" y="121542"/>
                </a:lnTo>
                <a:lnTo>
                  <a:pt x="304507" y="82426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895585" y="2655439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4">
                <a:moveTo>
                  <a:pt x="162858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2"/>
                </a:lnTo>
                <a:lnTo>
                  <a:pt x="5300" y="121538"/>
                </a:lnTo>
                <a:lnTo>
                  <a:pt x="0" y="162849"/>
                </a:lnTo>
                <a:lnTo>
                  <a:pt x="5300" y="204162"/>
                </a:lnTo>
                <a:lnTo>
                  <a:pt x="21200" y="243280"/>
                </a:lnTo>
                <a:lnTo>
                  <a:pt x="47700" y="278007"/>
                </a:lnTo>
                <a:lnTo>
                  <a:pt x="82427" y="304507"/>
                </a:lnTo>
                <a:lnTo>
                  <a:pt x="121545" y="320407"/>
                </a:lnTo>
                <a:lnTo>
                  <a:pt x="162858" y="325707"/>
                </a:lnTo>
                <a:lnTo>
                  <a:pt x="204172" y="320407"/>
                </a:lnTo>
                <a:lnTo>
                  <a:pt x="243290" y="304507"/>
                </a:lnTo>
                <a:lnTo>
                  <a:pt x="278017" y="278007"/>
                </a:lnTo>
                <a:lnTo>
                  <a:pt x="304517" y="243280"/>
                </a:lnTo>
                <a:lnTo>
                  <a:pt x="320417" y="204162"/>
                </a:lnTo>
                <a:lnTo>
                  <a:pt x="325717" y="162849"/>
                </a:lnTo>
                <a:lnTo>
                  <a:pt x="320417" y="121538"/>
                </a:lnTo>
                <a:lnTo>
                  <a:pt x="304517" y="82422"/>
                </a:lnTo>
                <a:lnTo>
                  <a:pt x="278017" y="47700"/>
                </a:lnTo>
                <a:lnTo>
                  <a:pt x="243290" y="21200"/>
                </a:lnTo>
                <a:lnTo>
                  <a:pt x="204172" y="5300"/>
                </a:lnTo>
                <a:lnTo>
                  <a:pt x="162858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891022" y="2145176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4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6"/>
                </a:lnTo>
                <a:lnTo>
                  <a:pt x="5300" y="121542"/>
                </a:lnTo>
                <a:lnTo>
                  <a:pt x="0" y="162853"/>
                </a:lnTo>
                <a:lnTo>
                  <a:pt x="5300" y="204164"/>
                </a:lnTo>
                <a:lnTo>
                  <a:pt x="21200" y="243280"/>
                </a:lnTo>
                <a:lnTo>
                  <a:pt x="47700" y="278007"/>
                </a:lnTo>
                <a:lnTo>
                  <a:pt x="82427" y="304507"/>
                </a:lnTo>
                <a:lnTo>
                  <a:pt x="121545" y="320407"/>
                </a:lnTo>
                <a:lnTo>
                  <a:pt x="162857" y="325707"/>
                </a:lnTo>
                <a:lnTo>
                  <a:pt x="204169" y="320407"/>
                </a:lnTo>
                <a:lnTo>
                  <a:pt x="243284" y="304507"/>
                </a:lnTo>
                <a:lnTo>
                  <a:pt x="278007" y="278007"/>
                </a:lnTo>
                <a:lnTo>
                  <a:pt x="304507" y="243280"/>
                </a:lnTo>
                <a:lnTo>
                  <a:pt x="320407" y="204164"/>
                </a:lnTo>
                <a:lnTo>
                  <a:pt x="325707" y="162853"/>
                </a:lnTo>
                <a:lnTo>
                  <a:pt x="320407" y="121542"/>
                </a:lnTo>
                <a:lnTo>
                  <a:pt x="304507" y="82426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891022" y="2402246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4" h="325754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7"/>
                </a:lnTo>
                <a:lnTo>
                  <a:pt x="5300" y="121545"/>
                </a:lnTo>
                <a:lnTo>
                  <a:pt x="0" y="162858"/>
                </a:lnTo>
                <a:lnTo>
                  <a:pt x="5300" y="204172"/>
                </a:lnTo>
                <a:lnTo>
                  <a:pt x="21200" y="243290"/>
                </a:lnTo>
                <a:lnTo>
                  <a:pt x="47700" y="278017"/>
                </a:lnTo>
                <a:lnTo>
                  <a:pt x="82427" y="304517"/>
                </a:lnTo>
                <a:lnTo>
                  <a:pt x="121545" y="320417"/>
                </a:lnTo>
                <a:lnTo>
                  <a:pt x="162857" y="325717"/>
                </a:lnTo>
                <a:lnTo>
                  <a:pt x="204169" y="320417"/>
                </a:lnTo>
                <a:lnTo>
                  <a:pt x="243284" y="304517"/>
                </a:lnTo>
                <a:lnTo>
                  <a:pt x="278007" y="278017"/>
                </a:lnTo>
                <a:lnTo>
                  <a:pt x="304507" y="243290"/>
                </a:lnTo>
                <a:lnTo>
                  <a:pt x="320407" y="204172"/>
                </a:lnTo>
                <a:lnTo>
                  <a:pt x="325707" y="162858"/>
                </a:lnTo>
                <a:lnTo>
                  <a:pt x="320407" y="121545"/>
                </a:lnTo>
                <a:lnTo>
                  <a:pt x="304507" y="82427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890420" y="5267295"/>
            <a:ext cx="1132458" cy="182493"/>
          </a:xfrm>
          <a:prstGeom prst="rect">
            <a:avLst/>
          </a:prstGeom>
        </p:spPr>
        <p:txBody>
          <a:bodyPr vert="horz" wrap="square" lIns="0" tIns="578" rIns="0" bIns="0" rtlCol="0">
            <a:spAutoFit/>
          </a:bodyPr>
          <a:lstStyle/>
          <a:p>
            <a:pPr marL="5776" defTabSz="415869">
              <a:spcBef>
                <a:spcPts val="5"/>
              </a:spcBef>
            </a:pPr>
            <a:r>
              <a:rPr sz="1182" spc="18" dirty="0">
                <a:solidFill>
                  <a:srgbClr val="5E5E5E"/>
                </a:solidFill>
                <a:latin typeface="Arial"/>
                <a:cs typeface="Arial"/>
              </a:rPr>
              <a:t>from B, </a:t>
            </a:r>
            <a:r>
              <a:rPr sz="1182" spc="-2" dirty="0">
                <a:solidFill>
                  <a:srgbClr val="5E5E5E"/>
                </a:solidFill>
                <a:latin typeface="Arial"/>
                <a:cs typeface="Arial"/>
              </a:rPr>
              <a:t>D, </a:t>
            </a:r>
            <a:r>
              <a:rPr sz="1182" spc="16" dirty="0">
                <a:solidFill>
                  <a:srgbClr val="5E5E5E"/>
                </a:solidFill>
                <a:latin typeface="Arial"/>
                <a:cs typeface="Arial"/>
              </a:rPr>
              <a:t>and</a:t>
            </a:r>
            <a:r>
              <a:rPr sz="1182" spc="-50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182" spc="-34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906010" y="4327089"/>
            <a:ext cx="975341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246633" marR="2310" indent="-241146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7" name="object 65">
            <a:extLst>
              <a:ext uri="{FF2B5EF4-FFF2-40B4-BE49-F238E27FC236}">
                <a16:creationId xmlns:a16="http://schemas.microsoft.com/office/drawing/2014/main" id="{CB392B09-C592-DC40-A927-42B3AB1F9EC0}"/>
              </a:ext>
            </a:extLst>
          </p:cNvPr>
          <p:cNvSpPr txBox="1"/>
          <p:nvPr/>
        </p:nvSpPr>
        <p:spPr>
          <a:xfrm>
            <a:off x="139154" y="4243741"/>
            <a:ext cx="1425609" cy="475022"/>
          </a:xfrm>
          <a:prstGeom prst="rect">
            <a:avLst/>
          </a:prstGeom>
        </p:spPr>
        <p:txBody>
          <a:bodyPr vert="horz" wrap="square" lIns="0" tIns="76537" rIns="0" bIns="0" rtlCol="0">
            <a:spAutoFit/>
          </a:bodyPr>
          <a:lstStyle/>
          <a:p>
            <a:pPr marL="345114" defTabSz="415869">
              <a:spcBef>
                <a:spcPts val="603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  <a:p>
            <a:pPr marL="5776" defTabSz="415869">
              <a:spcBef>
                <a:spcPts val="696"/>
              </a:spcBef>
              <a:tabLst>
                <a:tab pos="319699" algn="l"/>
                <a:tab pos="476805" algn="l"/>
                <a:tab pos="948124" algn="l"/>
                <a:tab pos="1105230" algn="l"/>
              </a:tabLst>
            </a:pPr>
            <a:r>
              <a:rPr sz="1114" b="1" spc="-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1114" b="1" spc="157" dirty="0">
                <a:solidFill>
                  <a:srgbClr val="5E5E5E"/>
                </a:solidFill>
                <a:latin typeface="Trebuchet MS"/>
                <a:cs typeface="Trebuchet MS"/>
              </a:rPr>
              <a:t>st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48" dirty="0">
                <a:solidFill>
                  <a:srgbClr val="5E5E5E"/>
                </a:solidFill>
                <a:latin typeface="Trebuchet MS"/>
                <a:cs typeface="Trebuchet MS"/>
              </a:rPr>
              <a:t>route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57" dirty="0">
                <a:solidFill>
                  <a:srgbClr val="5E5E5E"/>
                </a:solidFill>
                <a:latin typeface="Trebuchet MS"/>
                <a:cs typeface="Trebuchet MS"/>
              </a:rPr>
              <a:t>cos</a:t>
            </a:r>
            <a:r>
              <a:rPr sz="1114" b="1" spc="17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endParaRPr sz="1114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78" name="object 68">
            <a:extLst>
              <a:ext uri="{FF2B5EF4-FFF2-40B4-BE49-F238E27FC236}">
                <a16:creationId xmlns:a16="http://schemas.microsoft.com/office/drawing/2014/main" id="{B05DB615-F7EA-9246-B6BF-E70BFBE1C47F}"/>
              </a:ext>
            </a:extLst>
          </p:cNvPr>
          <p:cNvSpPr txBox="1"/>
          <p:nvPr/>
        </p:nvSpPr>
        <p:spPr>
          <a:xfrm>
            <a:off x="217707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64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9" name="object 69">
            <a:extLst>
              <a:ext uri="{FF2B5EF4-FFF2-40B4-BE49-F238E27FC236}">
                <a16:creationId xmlns:a16="http://schemas.microsoft.com/office/drawing/2014/main" id="{31332B43-4C19-5848-9BE6-F2DC670EF413}"/>
              </a:ext>
            </a:extLst>
          </p:cNvPr>
          <p:cNvSpPr txBox="1"/>
          <p:nvPr/>
        </p:nvSpPr>
        <p:spPr>
          <a:xfrm>
            <a:off x="453393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0" name="object 70">
            <a:extLst>
              <a:ext uri="{FF2B5EF4-FFF2-40B4-BE49-F238E27FC236}">
                <a16:creationId xmlns:a16="http://schemas.microsoft.com/office/drawing/2014/main" id="{CD66CDB5-EA7E-6541-83E2-02A9E806BEA6}"/>
              </a:ext>
            </a:extLst>
          </p:cNvPr>
          <p:cNvSpPr txBox="1"/>
          <p:nvPr/>
        </p:nvSpPr>
        <p:spPr>
          <a:xfrm>
            <a:off x="689079" y="5073703"/>
            <a:ext cx="2475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18" dirty="0">
                <a:solidFill>
                  <a:srgbClr val="5E5E5E"/>
                </a:solidFill>
                <a:latin typeface="Arial"/>
                <a:cs typeface="Arial"/>
              </a:rPr>
              <a:t>A-F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1" name="object 71">
            <a:extLst>
              <a:ext uri="{FF2B5EF4-FFF2-40B4-BE49-F238E27FC236}">
                <a16:creationId xmlns:a16="http://schemas.microsoft.com/office/drawing/2014/main" id="{E034EA22-75EA-554A-8080-1BAD8A95F404}"/>
              </a:ext>
            </a:extLst>
          </p:cNvPr>
          <p:cNvSpPr txBox="1"/>
          <p:nvPr/>
        </p:nvSpPr>
        <p:spPr>
          <a:xfrm>
            <a:off x="1081926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2" name="object 72">
            <a:extLst>
              <a:ext uri="{FF2B5EF4-FFF2-40B4-BE49-F238E27FC236}">
                <a16:creationId xmlns:a16="http://schemas.microsoft.com/office/drawing/2014/main" id="{2BA2AB52-ACD3-F24C-9120-34921D089EB1}"/>
              </a:ext>
            </a:extLst>
          </p:cNvPr>
          <p:cNvSpPr txBox="1"/>
          <p:nvPr/>
        </p:nvSpPr>
        <p:spPr>
          <a:xfrm>
            <a:off x="1317612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3" name="object 66">
            <a:extLst>
              <a:ext uri="{FF2B5EF4-FFF2-40B4-BE49-F238E27FC236}">
                <a16:creationId xmlns:a16="http://schemas.microsoft.com/office/drawing/2014/main" id="{A8A600A4-AE6D-044C-A68D-0977F8F8A9E1}"/>
              </a:ext>
            </a:extLst>
          </p:cNvPr>
          <p:cNvSpPr txBox="1"/>
          <p:nvPr/>
        </p:nvSpPr>
        <p:spPr>
          <a:xfrm>
            <a:off x="217707" y="4703565"/>
            <a:ext cx="1190222" cy="348590"/>
          </a:xfrm>
          <a:prstGeom prst="rect">
            <a:avLst/>
          </a:prstGeom>
        </p:spPr>
        <p:txBody>
          <a:bodyPr vert="horz" wrap="square" lIns="0" tIns="15019" rIns="0" bIns="0" rtlCol="0">
            <a:spAutoFit/>
          </a:bodyPr>
          <a:lstStyle/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sz="1114" spc="-125" dirty="0">
                <a:solidFill>
                  <a:srgbClr val="5E5E5E"/>
                </a:solidFill>
                <a:latin typeface="Arial"/>
                <a:cs typeface="Arial"/>
              </a:rPr>
              <a:t>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A-B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7  </a:t>
            </a:r>
            <a:r>
              <a:rPr sz="1114" spc="-186" dirty="0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2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00872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247" y="535505"/>
            <a:ext cx="4616478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1" name="object 11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4" name="object 34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661342" y="4057489"/>
            <a:ext cx="1234411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573552" y="2433800"/>
            <a:ext cx="110819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only its</a:t>
            </a:r>
            <a:r>
              <a:rPr sz="1046" spc="-16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0096FF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84232" y="2394707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5" h="325754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6"/>
                </a:lnTo>
                <a:lnTo>
                  <a:pt x="5300" y="121542"/>
                </a:lnTo>
                <a:lnTo>
                  <a:pt x="0" y="162853"/>
                </a:lnTo>
                <a:lnTo>
                  <a:pt x="5300" y="204164"/>
                </a:lnTo>
                <a:lnTo>
                  <a:pt x="21200" y="243280"/>
                </a:lnTo>
                <a:lnTo>
                  <a:pt x="47700" y="278007"/>
                </a:lnTo>
                <a:lnTo>
                  <a:pt x="82427" y="304507"/>
                </a:lnTo>
                <a:lnTo>
                  <a:pt x="121545" y="320407"/>
                </a:lnTo>
                <a:lnTo>
                  <a:pt x="162857" y="325707"/>
                </a:lnTo>
                <a:lnTo>
                  <a:pt x="204169" y="320407"/>
                </a:lnTo>
                <a:lnTo>
                  <a:pt x="243284" y="304507"/>
                </a:lnTo>
                <a:lnTo>
                  <a:pt x="278007" y="278007"/>
                </a:lnTo>
                <a:lnTo>
                  <a:pt x="304507" y="243280"/>
                </a:lnTo>
                <a:lnTo>
                  <a:pt x="320407" y="204164"/>
                </a:lnTo>
                <a:lnTo>
                  <a:pt x="325707" y="162853"/>
                </a:lnTo>
                <a:lnTo>
                  <a:pt x="320407" y="121542"/>
                </a:lnTo>
                <a:lnTo>
                  <a:pt x="304507" y="82426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000126" y="2179146"/>
            <a:ext cx="175024" cy="594389"/>
            <a:chOff x="2198888" y="4163239"/>
            <a:chExt cx="384810" cy="1306830"/>
          </a:xfrm>
        </p:grpSpPr>
        <p:sp>
          <p:nvSpPr>
            <p:cNvPr id="51" name="object 51"/>
            <p:cNvSpPr/>
            <p:nvPr/>
          </p:nvSpPr>
          <p:spPr>
            <a:xfrm>
              <a:off x="2257402" y="4163239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5" h="325754">
                  <a:moveTo>
                    <a:pt x="162857" y="0"/>
                  </a:moveTo>
                  <a:lnTo>
                    <a:pt x="121545" y="5300"/>
                  </a:lnTo>
                  <a:lnTo>
                    <a:pt x="82427" y="21200"/>
                  </a:lnTo>
                  <a:lnTo>
                    <a:pt x="47700" y="47700"/>
                  </a:lnTo>
                  <a:lnTo>
                    <a:pt x="21200" y="82427"/>
                  </a:lnTo>
                  <a:lnTo>
                    <a:pt x="5300" y="121545"/>
                  </a:lnTo>
                  <a:lnTo>
                    <a:pt x="0" y="162858"/>
                  </a:lnTo>
                  <a:lnTo>
                    <a:pt x="5300" y="204172"/>
                  </a:lnTo>
                  <a:lnTo>
                    <a:pt x="21200" y="243290"/>
                  </a:lnTo>
                  <a:lnTo>
                    <a:pt x="47700" y="278017"/>
                  </a:lnTo>
                  <a:lnTo>
                    <a:pt x="82427" y="304513"/>
                  </a:lnTo>
                  <a:lnTo>
                    <a:pt x="121545" y="320410"/>
                  </a:lnTo>
                  <a:lnTo>
                    <a:pt x="162857" y="325709"/>
                  </a:lnTo>
                  <a:lnTo>
                    <a:pt x="204169" y="320410"/>
                  </a:lnTo>
                  <a:lnTo>
                    <a:pt x="243284" y="304513"/>
                  </a:lnTo>
                  <a:lnTo>
                    <a:pt x="278007" y="278017"/>
                  </a:lnTo>
                  <a:lnTo>
                    <a:pt x="304507" y="243290"/>
                  </a:lnTo>
                  <a:lnTo>
                    <a:pt x="320407" y="204172"/>
                  </a:lnTo>
                  <a:lnTo>
                    <a:pt x="325707" y="162858"/>
                  </a:lnTo>
                  <a:lnTo>
                    <a:pt x="320407" y="121545"/>
                  </a:lnTo>
                  <a:lnTo>
                    <a:pt x="304507" y="82427"/>
                  </a:lnTo>
                  <a:lnTo>
                    <a:pt x="278007" y="47700"/>
                  </a:lnTo>
                  <a:lnTo>
                    <a:pt x="243284" y="21200"/>
                  </a:lnTo>
                  <a:lnTo>
                    <a:pt x="204169" y="5300"/>
                  </a:lnTo>
                  <a:lnTo>
                    <a:pt x="162857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2198888" y="5144068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5" h="325754">
                  <a:moveTo>
                    <a:pt x="162851" y="0"/>
                  </a:moveTo>
                  <a:lnTo>
                    <a:pt x="121537" y="5300"/>
                  </a:lnTo>
                  <a:lnTo>
                    <a:pt x="82419" y="21200"/>
                  </a:lnTo>
                  <a:lnTo>
                    <a:pt x="47692" y="47700"/>
                  </a:lnTo>
                  <a:lnTo>
                    <a:pt x="21196" y="82426"/>
                  </a:lnTo>
                  <a:lnTo>
                    <a:pt x="5299" y="121542"/>
                  </a:lnTo>
                  <a:lnTo>
                    <a:pt x="0" y="162853"/>
                  </a:lnTo>
                  <a:lnTo>
                    <a:pt x="5299" y="204164"/>
                  </a:lnTo>
                  <a:lnTo>
                    <a:pt x="21196" y="243280"/>
                  </a:lnTo>
                  <a:lnTo>
                    <a:pt x="47692" y="278007"/>
                  </a:lnTo>
                  <a:lnTo>
                    <a:pt x="82419" y="304507"/>
                  </a:lnTo>
                  <a:lnTo>
                    <a:pt x="121537" y="320407"/>
                  </a:lnTo>
                  <a:lnTo>
                    <a:pt x="162851" y="325707"/>
                  </a:lnTo>
                  <a:lnTo>
                    <a:pt x="204164" y="320407"/>
                  </a:lnTo>
                  <a:lnTo>
                    <a:pt x="243282" y="304507"/>
                  </a:lnTo>
                  <a:lnTo>
                    <a:pt x="278009" y="278007"/>
                  </a:lnTo>
                  <a:lnTo>
                    <a:pt x="304509" y="243280"/>
                  </a:lnTo>
                  <a:lnTo>
                    <a:pt x="320409" y="204164"/>
                  </a:lnTo>
                  <a:lnTo>
                    <a:pt x="325709" y="162853"/>
                  </a:lnTo>
                  <a:lnTo>
                    <a:pt x="320409" y="121542"/>
                  </a:lnTo>
                  <a:lnTo>
                    <a:pt x="304509" y="82426"/>
                  </a:lnTo>
                  <a:lnTo>
                    <a:pt x="278009" y="47700"/>
                  </a:lnTo>
                  <a:lnTo>
                    <a:pt x="243282" y="21200"/>
                  </a:lnTo>
                  <a:lnTo>
                    <a:pt x="204164" y="5300"/>
                  </a:lnTo>
                  <a:lnTo>
                    <a:pt x="162851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5906010" y="4327089"/>
            <a:ext cx="975341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246633" marR="2310" indent="-241146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64" name="object 47">
            <a:extLst>
              <a:ext uri="{FF2B5EF4-FFF2-40B4-BE49-F238E27FC236}">
                <a16:creationId xmlns:a16="http://schemas.microsoft.com/office/drawing/2014/main" id="{FBFA035B-50B3-7646-9CAD-71C16373A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594354"/>
              </p:ext>
            </p:extLst>
          </p:nvPr>
        </p:nvGraphicFramePr>
        <p:xfrm>
          <a:off x="2042952" y="4238102"/>
          <a:ext cx="4257234" cy="626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4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8892">
                <a:tc>
                  <a:txBody>
                    <a:bodyPr/>
                    <a:lstStyle/>
                    <a:p>
                      <a:pPr marR="40640" algn="ctr">
                        <a:lnSpc>
                          <a:spcPts val="2585"/>
                        </a:lnSpc>
                      </a:pPr>
                      <a:r>
                        <a:rPr sz="1000" b="1" spc="200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B’s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ts val="2585"/>
                        </a:lnSpc>
                      </a:pPr>
                      <a:r>
                        <a:rPr sz="1000" i="1" dirty="0">
                          <a:solidFill>
                            <a:srgbClr val="FF2F92"/>
                          </a:solidFill>
                          <a:latin typeface="Arial"/>
                          <a:cs typeface="Arial"/>
                        </a:rPr>
                        <a:t>first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5"/>
                        </a:lnSpc>
                      </a:pPr>
                      <a:r>
                        <a:rPr sz="1000" b="1" spc="110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adv: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ts val="2585"/>
                        </a:lnSpc>
                      </a:pPr>
                      <a:r>
                        <a:rPr sz="1000" b="1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[(A,7),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5"/>
                        </a:lnSpc>
                      </a:pPr>
                      <a:r>
                        <a:rPr sz="1000" b="1" spc="245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(C,3),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2585"/>
                        </a:lnSpc>
                      </a:pPr>
                      <a:r>
                        <a:rPr sz="1000" b="1" spc="220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(D,1)]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799"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892"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solidFill>
                          <a:schemeClr val="bg1">
                            <a:lumMod val="50000"/>
                          </a:schemeClr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solidFill>
                          <a:schemeClr val="bg1">
                            <a:lumMod val="50000"/>
                          </a:schemeClr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solidFill>
                          <a:schemeClr val="bg1">
                            <a:lumMod val="50000"/>
                          </a:schemeClr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solidFill>
                          <a:schemeClr val="bg1">
                            <a:lumMod val="50000"/>
                          </a:schemeClr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>
                        <a:solidFill>
                          <a:schemeClr val="bg1">
                            <a:lumMod val="50000"/>
                          </a:schemeClr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7" name="object 65">
            <a:extLst>
              <a:ext uri="{FF2B5EF4-FFF2-40B4-BE49-F238E27FC236}">
                <a16:creationId xmlns:a16="http://schemas.microsoft.com/office/drawing/2014/main" id="{A34894A9-0628-E545-B41D-80A647BEE06C}"/>
              </a:ext>
            </a:extLst>
          </p:cNvPr>
          <p:cNvSpPr txBox="1"/>
          <p:nvPr/>
        </p:nvSpPr>
        <p:spPr>
          <a:xfrm>
            <a:off x="139154" y="4243741"/>
            <a:ext cx="1425609" cy="475022"/>
          </a:xfrm>
          <a:prstGeom prst="rect">
            <a:avLst/>
          </a:prstGeom>
        </p:spPr>
        <p:txBody>
          <a:bodyPr vert="horz" wrap="square" lIns="0" tIns="76537" rIns="0" bIns="0" rtlCol="0">
            <a:spAutoFit/>
          </a:bodyPr>
          <a:lstStyle/>
          <a:p>
            <a:pPr marL="345114" defTabSz="415869">
              <a:spcBef>
                <a:spcPts val="603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  <a:p>
            <a:pPr marL="5776" defTabSz="415869">
              <a:spcBef>
                <a:spcPts val="696"/>
              </a:spcBef>
              <a:tabLst>
                <a:tab pos="319699" algn="l"/>
                <a:tab pos="476805" algn="l"/>
                <a:tab pos="948124" algn="l"/>
                <a:tab pos="1105230" algn="l"/>
              </a:tabLst>
            </a:pPr>
            <a:r>
              <a:rPr sz="1114" b="1" spc="-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1114" b="1" spc="157" dirty="0">
                <a:solidFill>
                  <a:srgbClr val="5E5E5E"/>
                </a:solidFill>
                <a:latin typeface="Trebuchet MS"/>
                <a:cs typeface="Trebuchet MS"/>
              </a:rPr>
              <a:t>st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48" dirty="0">
                <a:solidFill>
                  <a:srgbClr val="5E5E5E"/>
                </a:solidFill>
                <a:latin typeface="Trebuchet MS"/>
                <a:cs typeface="Trebuchet MS"/>
              </a:rPr>
              <a:t>route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57" dirty="0">
                <a:solidFill>
                  <a:srgbClr val="5E5E5E"/>
                </a:solidFill>
                <a:latin typeface="Trebuchet MS"/>
                <a:cs typeface="Trebuchet MS"/>
              </a:rPr>
              <a:t>cos</a:t>
            </a:r>
            <a:r>
              <a:rPr sz="1114" b="1" spc="17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endParaRPr sz="1114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8" name="object 68">
            <a:extLst>
              <a:ext uri="{FF2B5EF4-FFF2-40B4-BE49-F238E27FC236}">
                <a16:creationId xmlns:a16="http://schemas.microsoft.com/office/drawing/2014/main" id="{A2570581-2862-DA4F-9F9A-18C63E7DE469}"/>
              </a:ext>
            </a:extLst>
          </p:cNvPr>
          <p:cNvSpPr txBox="1"/>
          <p:nvPr/>
        </p:nvSpPr>
        <p:spPr>
          <a:xfrm>
            <a:off x="217707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64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9" name="object 69">
            <a:extLst>
              <a:ext uri="{FF2B5EF4-FFF2-40B4-BE49-F238E27FC236}">
                <a16:creationId xmlns:a16="http://schemas.microsoft.com/office/drawing/2014/main" id="{FA284800-73DB-9346-8C4D-6A73AF078457}"/>
              </a:ext>
            </a:extLst>
          </p:cNvPr>
          <p:cNvSpPr txBox="1"/>
          <p:nvPr/>
        </p:nvSpPr>
        <p:spPr>
          <a:xfrm>
            <a:off x="453393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0" name="object 70">
            <a:extLst>
              <a:ext uri="{FF2B5EF4-FFF2-40B4-BE49-F238E27FC236}">
                <a16:creationId xmlns:a16="http://schemas.microsoft.com/office/drawing/2014/main" id="{B7D3C7B3-A87E-E64B-B8CF-3ED56EDA2B32}"/>
              </a:ext>
            </a:extLst>
          </p:cNvPr>
          <p:cNvSpPr txBox="1"/>
          <p:nvPr/>
        </p:nvSpPr>
        <p:spPr>
          <a:xfrm>
            <a:off x="689079" y="5073703"/>
            <a:ext cx="2475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18" dirty="0">
                <a:solidFill>
                  <a:srgbClr val="5E5E5E"/>
                </a:solidFill>
                <a:latin typeface="Arial"/>
                <a:cs typeface="Arial"/>
              </a:rPr>
              <a:t>A-F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1" name="object 71">
            <a:extLst>
              <a:ext uri="{FF2B5EF4-FFF2-40B4-BE49-F238E27FC236}">
                <a16:creationId xmlns:a16="http://schemas.microsoft.com/office/drawing/2014/main" id="{98B4AA72-F299-9349-8B6C-A53D4ADAD06F}"/>
              </a:ext>
            </a:extLst>
          </p:cNvPr>
          <p:cNvSpPr txBox="1"/>
          <p:nvPr/>
        </p:nvSpPr>
        <p:spPr>
          <a:xfrm>
            <a:off x="1081926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2" name="object 72">
            <a:extLst>
              <a:ext uri="{FF2B5EF4-FFF2-40B4-BE49-F238E27FC236}">
                <a16:creationId xmlns:a16="http://schemas.microsoft.com/office/drawing/2014/main" id="{345F8BED-ECB6-964A-A23A-ACB6CADD1D01}"/>
              </a:ext>
            </a:extLst>
          </p:cNvPr>
          <p:cNvSpPr txBox="1"/>
          <p:nvPr/>
        </p:nvSpPr>
        <p:spPr>
          <a:xfrm>
            <a:off x="1317612" y="5073703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3" name="object 66">
            <a:extLst>
              <a:ext uri="{FF2B5EF4-FFF2-40B4-BE49-F238E27FC236}">
                <a16:creationId xmlns:a16="http://schemas.microsoft.com/office/drawing/2014/main" id="{A723F26B-CE1B-CB40-ACFE-79AD803520AE}"/>
              </a:ext>
            </a:extLst>
          </p:cNvPr>
          <p:cNvSpPr txBox="1"/>
          <p:nvPr/>
        </p:nvSpPr>
        <p:spPr>
          <a:xfrm>
            <a:off x="217707" y="4703565"/>
            <a:ext cx="1190222" cy="348590"/>
          </a:xfrm>
          <a:prstGeom prst="rect">
            <a:avLst/>
          </a:prstGeom>
        </p:spPr>
        <p:txBody>
          <a:bodyPr vert="horz" wrap="square" lIns="0" tIns="15019" rIns="0" bIns="0" rtlCol="0">
            <a:spAutoFit/>
          </a:bodyPr>
          <a:lstStyle/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sz="1114" spc="-125" dirty="0">
                <a:solidFill>
                  <a:srgbClr val="5E5E5E"/>
                </a:solidFill>
                <a:latin typeface="Arial"/>
                <a:cs typeface="Arial"/>
              </a:rPr>
              <a:t>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A-B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7  </a:t>
            </a:r>
            <a:r>
              <a:rPr sz="1114" spc="-186" dirty="0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2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25475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9247" y="535505"/>
            <a:ext cx="4616478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4" name="object 4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2" name="object 12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61342" y="4057489"/>
            <a:ext cx="1234411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573552" y="2433800"/>
            <a:ext cx="110819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only its</a:t>
            </a:r>
            <a:r>
              <a:rPr sz="1046" spc="-16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0096FF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84232" y="2394707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5" h="325754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6"/>
                </a:lnTo>
                <a:lnTo>
                  <a:pt x="5300" y="121542"/>
                </a:lnTo>
                <a:lnTo>
                  <a:pt x="0" y="162853"/>
                </a:lnTo>
                <a:lnTo>
                  <a:pt x="5300" y="204164"/>
                </a:lnTo>
                <a:lnTo>
                  <a:pt x="21200" y="243280"/>
                </a:lnTo>
                <a:lnTo>
                  <a:pt x="47700" y="278007"/>
                </a:lnTo>
                <a:lnTo>
                  <a:pt x="82427" y="304507"/>
                </a:lnTo>
                <a:lnTo>
                  <a:pt x="121545" y="320407"/>
                </a:lnTo>
                <a:lnTo>
                  <a:pt x="162857" y="325707"/>
                </a:lnTo>
                <a:lnTo>
                  <a:pt x="204169" y="320407"/>
                </a:lnTo>
                <a:lnTo>
                  <a:pt x="243284" y="304507"/>
                </a:lnTo>
                <a:lnTo>
                  <a:pt x="278007" y="278007"/>
                </a:lnTo>
                <a:lnTo>
                  <a:pt x="304507" y="243280"/>
                </a:lnTo>
                <a:lnTo>
                  <a:pt x="320407" y="204164"/>
                </a:lnTo>
                <a:lnTo>
                  <a:pt x="325707" y="162853"/>
                </a:lnTo>
                <a:lnTo>
                  <a:pt x="320407" y="121542"/>
                </a:lnTo>
                <a:lnTo>
                  <a:pt x="304507" y="82426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000126" y="2179146"/>
            <a:ext cx="175024" cy="594389"/>
            <a:chOff x="2198888" y="4163239"/>
            <a:chExt cx="384810" cy="1306830"/>
          </a:xfrm>
        </p:grpSpPr>
        <p:sp>
          <p:nvSpPr>
            <p:cNvPr id="52" name="object 52"/>
            <p:cNvSpPr/>
            <p:nvPr/>
          </p:nvSpPr>
          <p:spPr>
            <a:xfrm>
              <a:off x="2257402" y="4163239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5" h="325754">
                  <a:moveTo>
                    <a:pt x="162857" y="0"/>
                  </a:moveTo>
                  <a:lnTo>
                    <a:pt x="121545" y="5300"/>
                  </a:lnTo>
                  <a:lnTo>
                    <a:pt x="82427" y="21200"/>
                  </a:lnTo>
                  <a:lnTo>
                    <a:pt x="47700" y="47700"/>
                  </a:lnTo>
                  <a:lnTo>
                    <a:pt x="21200" y="82427"/>
                  </a:lnTo>
                  <a:lnTo>
                    <a:pt x="5300" y="121545"/>
                  </a:lnTo>
                  <a:lnTo>
                    <a:pt x="0" y="162858"/>
                  </a:lnTo>
                  <a:lnTo>
                    <a:pt x="5300" y="204172"/>
                  </a:lnTo>
                  <a:lnTo>
                    <a:pt x="21200" y="243290"/>
                  </a:lnTo>
                  <a:lnTo>
                    <a:pt x="47700" y="278017"/>
                  </a:lnTo>
                  <a:lnTo>
                    <a:pt x="82427" y="304513"/>
                  </a:lnTo>
                  <a:lnTo>
                    <a:pt x="121545" y="320410"/>
                  </a:lnTo>
                  <a:lnTo>
                    <a:pt x="162857" y="325709"/>
                  </a:lnTo>
                  <a:lnTo>
                    <a:pt x="204169" y="320410"/>
                  </a:lnTo>
                  <a:lnTo>
                    <a:pt x="243284" y="304513"/>
                  </a:lnTo>
                  <a:lnTo>
                    <a:pt x="278007" y="278017"/>
                  </a:lnTo>
                  <a:lnTo>
                    <a:pt x="304507" y="243290"/>
                  </a:lnTo>
                  <a:lnTo>
                    <a:pt x="320407" y="204172"/>
                  </a:lnTo>
                  <a:lnTo>
                    <a:pt x="325707" y="162858"/>
                  </a:lnTo>
                  <a:lnTo>
                    <a:pt x="320407" y="121545"/>
                  </a:lnTo>
                  <a:lnTo>
                    <a:pt x="304507" y="82427"/>
                  </a:lnTo>
                  <a:lnTo>
                    <a:pt x="278007" y="47700"/>
                  </a:lnTo>
                  <a:lnTo>
                    <a:pt x="243284" y="21200"/>
                  </a:lnTo>
                  <a:lnTo>
                    <a:pt x="204169" y="5300"/>
                  </a:lnTo>
                  <a:lnTo>
                    <a:pt x="162857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2198888" y="5144068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5" h="325754">
                  <a:moveTo>
                    <a:pt x="162851" y="0"/>
                  </a:moveTo>
                  <a:lnTo>
                    <a:pt x="121537" y="5300"/>
                  </a:lnTo>
                  <a:lnTo>
                    <a:pt x="82419" y="21200"/>
                  </a:lnTo>
                  <a:lnTo>
                    <a:pt x="47692" y="47700"/>
                  </a:lnTo>
                  <a:lnTo>
                    <a:pt x="21196" y="82426"/>
                  </a:lnTo>
                  <a:lnTo>
                    <a:pt x="5299" y="121542"/>
                  </a:lnTo>
                  <a:lnTo>
                    <a:pt x="0" y="162853"/>
                  </a:lnTo>
                  <a:lnTo>
                    <a:pt x="5299" y="204164"/>
                  </a:lnTo>
                  <a:lnTo>
                    <a:pt x="21196" y="243280"/>
                  </a:lnTo>
                  <a:lnTo>
                    <a:pt x="47692" y="278007"/>
                  </a:lnTo>
                  <a:lnTo>
                    <a:pt x="82419" y="304507"/>
                  </a:lnTo>
                  <a:lnTo>
                    <a:pt x="121537" y="320407"/>
                  </a:lnTo>
                  <a:lnTo>
                    <a:pt x="162851" y="325707"/>
                  </a:lnTo>
                  <a:lnTo>
                    <a:pt x="204164" y="320407"/>
                  </a:lnTo>
                  <a:lnTo>
                    <a:pt x="243282" y="304507"/>
                  </a:lnTo>
                  <a:lnTo>
                    <a:pt x="278009" y="278007"/>
                  </a:lnTo>
                  <a:lnTo>
                    <a:pt x="304509" y="243280"/>
                  </a:lnTo>
                  <a:lnTo>
                    <a:pt x="320409" y="204164"/>
                  </a:lnTo>
                  <a:lnTo>
                    <a:pt x="325709" y="162853"/>
                  </a:lnTo>
                  <a:lnTo>
                    <a:pt x="320409" y="121542"/>
                  </a:lnTo>
                  <a:lnTo>
                    <a:pt x="304509" y="82426"/>
                  </a:lnTo>
                  <a:lnTo>
                    <a:pt x="278009" y="47700"/>
                  </a:lnTo>
                  <a:lnTo>
                    <a:pt x="243282" y="21200"/>
                  </a:lnTo>
                  <a:lnTo>
                    <a:pt x="204164" y="5300"/>
                  </a:lnTo>
                  <a:lnTo>
                    <a:pt x="162851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5906010" y="4327089"/>
            <a:ext cx="975341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246633" marR="2310" indent="-241146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65">
            <a:extLst>
              <a:ext uri="{FF2B5EF4-FFF2-40B4-BE49-F238E27FC236}">
                <a16:creationId xmlns:a16="http://schemas.microsoft.com/office/drawing/2014/main" id="{EBED17EE-85A4-544D-90B0-21148BA1E16C}"/>
              </a:ext>
            </a:extLst>
          </p:cNvPr>
          <p:cNvSpPr txBox="1"/>
          <p:nvPr/>
        </p:nvSpPr>
        <p:spPr>
          <a:xfrm>
            <a:off x="139154" y="4243741"/>
            <a:ext cx="1425609" cy="475022"/>
          </a:xfrm>
          <a:prstGeom prst="rect">
            <a:avLst/>
          </a:prstGeom>
        </p:spPr>
        <p:txBody>
          <a:bodyPr vert="horz" wrap="square" lIns="0" tIns="76537" rIns="0" bIns="0" rtlCol="0">
            <a:spAutoFit/>
          </a:bodyPr>
          <a:lstStyle/>
          <a:p>
            <a:pPr marL="345114" defTabSz="415869">
              <a:spcBef>
                <a:spcPts val="603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  <a:p>
            <a:pPr marL="5776" defTabSz="415869">
              <a:spcBef>
                <a:spcPts val="696"/>
              </a:spcBef>
              <a:tabLst>
                <a:tab pos="319699" algn="l"/>
                <a:tab pos="476805" algn="l"/>
                <a:tab pos="948124" algn="l"/>
                <a:tab pos="1105230" algn="l"/>
              </a:tabLst>
            </a:pPr>
            <a:r>
              <a:rPr sz="1114" b="1" spc="-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1114" b="1" spc="157" dirty="0">
                <a:solidFill>
                  <a:srgbClr val="5E5E5E"/>
                </a:solidFill>
                <a:latin typeface="Trebuchet MS"/>
                <a:cs typeface="Trebuchet MS"/>
              </a:rPr>
              <a:t>st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48" dirty="0">
                <a:solidFill>
                  <a:srgbClr val="5E5E5E"/>
                </a:solidFill>
                <a:latin typeface="Trebuchet MS"/>
                <a:cs typeface="Trebuchet MS"/>
              </a:rPr>
              <a:t>route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57" dirty="0">
                <a:solidFill>
                  <a:srgbClr val="5E5E5E"/>
                </a:solidFill>
                <a:latin typeface="Trebuchet MS"/>
                <a:cs typeface="Trebuchet MS"/>
              </a:rPr>
              <a:t>cos</a:t>
            </a:r>
            <a:r>
              <a:rPr sz="1114" b="1" spc="17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endParaRPr sz="1114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9" name="object 68">
            <a:extLst>
              <a:ext uri="{FF2B5EF4-FFF2-40B4-BE49-F238E27FC236}">
                <a16:creationId xmlns:a16="http://schemas.microsoft.com/office/drawing/2014/main" id="{D5027012-CE61-0642-9CC9-8D2FE6A08E64}"/>
              </a:ext>
            </a:extLst>
          </p:cNvPr>
          <p:cNvSpPr txBox="1"/>
          <p:nvPr/>
        </p:nvSpPr>
        <p:spPr>
          <a:xfrm>
            <a:off x="217707" y="5233764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64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0" name="object 69">
            <a:extLst>
              <a:ext uri="{FF2B5EF4-FFF2-40B4-BE49-F238E27FC236}">
                <a16:creationId xmlns:a16="http://schemas.microsoft.com/office/drawing/2014/main" id="{DDB330EE-B13E-5849-A3E4-51D627CBC373}"/>
              </a:ext>
            </a:extLst>
          </p:cNvPr>
          <p:cNvSpPr txBox="1"/>
          <p:nvPr/>
        </p:nvSpPr>
        <p:spPr>
          <a:xfrm>
            <a:off x="453393" y="5233764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70">
            <a:extLst>
              <a:ext uri="{FF2B5EF4-FFF2-40B4-BE49-F238E27FC236}">
                <a16:creationId xmlns:a16="http://schemas.microsoft.com/office/drawing/2014/main" id="{0A9912D3-8BD9-2D4F-97A9-A0A3C4AF5258}"/>
              </a:ext>
            </a:extLst>
          </p:cNvPr>
          <p:cNvSpPr txBox="1"/>
          <p:nvPr/>
        </p:nvSpPr>
        <p:spPr>
          <a:xfrm>
            <a:off x="689079" y="5233764"/>
            <a:ext cx="2475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18" dirty="0">
                <a:solidFill>
                  <a:srgbClr val="5E5E5E"/>
                </a:solidFill>
                <a:latin typeface="Arial"/>
                <a:cs typeface="Arial"/>
              </a:rPr>
              <a:t>A-F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2" name="object 71">
            <a:extLst>
              <a:ext uri="{FF2B5EF4-FFF2-40B4-BE49-F238E27FC236}">
                <a16:creationId xmlns:a16="http://schemas.microsoft.com/office/drawing/2014/main" id="{474A31C6-63A3-6A4A-B4D6-23E62B054EEC}"/>
              </a:ext>
            </a:extLst>
          </p:cNvPr>
          <p:cNvSpPr txBox="1"/>
          <p:nvPr/>
        </p:nvSpPr>
        <p:spPr>
          <a:xfrm>
            <a:off x="1081926" y="5233764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object 72">
            <a:extLst>
              <a:ext uri="{FF2B5EF4-FFF2-40B4-BE49-F238E27FC236}">
                <a16:creationId xmlns:a16="http://schemas.microsoft.com/office/drawing/2014/main" id="{038B1F76-8AB5-8143-97CA-EEEADDD7638D}"/>
              </a:ext>
            </a:extLst>
          </p:cNvPr>
          <p:cNvSpPr txBox="1"/>
          <p:nvPr/>
        </p:nvSpPr>
        <p:spPr>
          <a:xfrm>
            <a:off x="1317612" y="5233764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object 66">
            <a:extLst>
              <a:ext uri="{FF2B5EF4-FFF2-40B4-BE49-F238E27FC236}">
                <a16:creationId xmlns:a16="http://schemas.microsoft.com/office/drawing/2014/main" id="{42CF66DB-9BA1-3E46-B867-200CF193B8C3}"/>
              </a:ext>
            </a:extLst>
          </p:cNvPr>
          <p:cNvSpPr txBox="1"/>
          <p:nvPr/>
        </p:nvSpPr>
        <p:spPr>
          <a:xfrm>
            <a:off x="217706" y="4703565"/>
            <a:ext cx="1347055" cy="528127"/>
          </a:xfrm>
          <a:prstGeom prst="rect">
            <a:avLst/>
          </a:prstGeom>
        </p:spPr>
        <p:txBody>
          <a:bodyPr vert="horz" wrap="square" lIns="0" tIns="15019" rIns="0" bIns="0" rtlCol="0">
            <a:spAutoFit/>
          </a:bodyPr>
          <a:lstStyle/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sz="1114" spc="-125" dirty="0">
                <a:solidFill>
                  <a:srgbClr val="5E5E5E"/>
                </a:solidFill>
                <a:latin typeface="Arial"/>
                <a:cs typeface="Arial"/>
              </a:rPr>
              <a:t>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A-B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7  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1114" spc="-186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A-</a:t>
            </a:r>
            <a:r>
              <a:rPr lang="en-US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B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r>
              <a:rPr lang="zh-CN" altLang="en-US" sz="1114" spc="3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10</a:t>
            </a:r>
            <a:endParaRPr lang="en-US" sz="1114" spc="-2" dirty="0">
              <a:solidFill>
                <a:srgbClr val="5E5E5E"/>
              </a:solidFill>
              <a:latin typeface="Arial"/>
              <a:cs typeface="Arial"/>
            </a:endParaRP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lang="en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2</a:t>
            </a:r>
          </a:p>
        </p:txBody>
      </p:sp>
      <p:graphicFrame>
        <p:nvGraphicFramePr>
          <p:cNvPr id="65" name="object 47">
            <a:extLst>
              <a:ext uri="{FF2B5EF4-FFF2-40B4-BE49-F238E27FC236}">
                <a16:creationId xmlns:a16="http://schemas.microsoft.com/office/drawing/2014/main" id="{A530C871-5E3D-1F4C-BBFF-B49DD1570613}"/>
              </a:ext>
            </a:extLst>
          </p:cNvPr>
          <p:cNvGraphicFramePr>
            <a:graphicFrameLocks noGrp="1"/>
          </p:cNvGraphicFramePr>
          <p:nvPr/>
        </p:nvGraphicFramePr>
        <p:xfrm>
          <a:off x="2042952" y="4238102"/>
          <a:ext cx="4257234" cy="626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4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8892">
                <a:tc>
                  <a:txBody>
                    <a:bodyPr/>
                    <a:lstStyle/>
                    <a:p>
                      <a:pPr marR="40640" algn="ctr">
                        <a:lnSpc>
                          <a:spcPts val="2585"/>
                        </a:lnSpc>
                      </a:pPr>
                      <a:r>
                        <a:rPr sz="1000" b="1" spc="200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B’s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ts val="2585"/>
                        </a:lnSpc>
                      </a:pPr>
                      <a:r>
                        <a:rPr sz="1000" i="1" dirty="0">
                          <a:solidFill>
                            <a:srgbClr val="FF2F92"/>
                          </a:solidFill>
                          <a:latin typeface="Arial"/>
                          <a:cs typeface="Arial"/>
                        </a:rPr>
                        <a:t>first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5"/>
                        </a:lnSpc>
                      </a:pPr>
                      <a:r>
                        <a:rPr sz="1000" b="1" spc="110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adv: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ts val="2585"/>
                        </a:lnSpc>
                      </a:pPr>
                      <a:r>
                        <a:rPr sz="1000" b="1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[(A,7),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5"/>
                        </a:lnSpc>
                      </a:pPr>
                      <a:r>
                        <a:rPr sz="1000" b="1" spc="245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(C,3),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2585"/>
                        </a:lnSpc>
                      </a:pPr>
                      <a:r>
                        <a:rPr sz="1000" b="1" spc="220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(D,1)]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799"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892"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7" name="文本框 66">
            <a:extLst>
              <a:ext uri="{FF2B5EF4-FFF2-40B4-BE49-F238E27FC236}">
                <a16:creationId xmlns:a16="http://schemas.microsoft.com/office/drawing/2014/main" id="{B40EAFC5-D833-4749-9DF0-4EEC4B88DDB7}"/>
              </a:ext>
            </a:extLst>
          </p:cNvPr>
          <p:cNvSpPr txBox="1"/>
          <p:nvPr/>
        </p:nvSpPr>
        <p:spPr>
          <a:xfrm>
            <a:off x="1681796" y="483158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'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s cost to B + B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'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s cost to C</a:t>
            </a:r>
          </a:p>
        </p:txBody>
      </p:sp>
    </p:spTree>
    <p:extLst>
      <p:ext uri="{BB962C8B-B14F-4D97-AF65-F5344CB8AC3E}">
        <p14:creationId xmlns:p14="http://schemas.microsoft.com/office/powerpoint/2010/main" val="2854049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DE590-79B2-2344-8EF8-8C35E5E66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Network Layer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0B2C31-43CB-4F4B-84CB-49A28A75C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7"/>
            <a:ext cx="8229600" cy="4585693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等线" panose="02010600030101010101" pitchFamily="2" charset="-122"/>
              </a:rPr>
              <a:t>Addressing interface</a:t>
            </a:r>
            <a:endParaRPr lang="en" altLang="zh-CN" b="0" dirty="0"/>
          </a:p>
          <a:p>
            <a:pPr lvl="1"/>
            <a:r>
              <a:rPr lang="en-US" altLang="zh-CN" dirty="0">
                <a:ea typeface="等线" panose="02010600030101010101" pitchFamily="2" charset="-122"/>
              </a:rPr>
              <a:t>Network attachment points</a:t>
            </a:r>
          </a:p>
          <a:p>
            <a:pPr lvl="1"/>
            <a:r>
              <a:rPr lang="en-US" altLang="zh-CN" dirty="0">
                <a:ea typeface="等线" panose="02010600030101010101" pitchFamily="2" charset="-122"/>
              </a:rPr>
              <a:t>Network address</a:t>
            </a:r>
          </a:p>
          <a:p>
            <a:pPr lvl="1"/>
            <a:r>
              <a:rPr lang="en-US" altLang="zh-CN" dirty="0">
                <a:ea typeface="等线" panose="02010600030101010101" pitchFamily="2" charset="-122"/>
              </a:rPr>
              <a:t>Source &amp; destination</a:t>
            </a:r>
          </a:p>
          <a:p>
            <a:pPr lvl="1"/>
            <a:endParaRPr lang="en-US" altLang="zh-CN" dirty="0">
              <a:ea typeface="等线" panose="02010600030101010101" pitchFamily="2" charset="-122"/>
            </a:endParaRPr>
          </a:p>
          <a:p>
            <a:pPr lvl="1"/>
            <a:endParaRPr lang="en-US" altLang="zh-CN" dirty="0">
              <a:ea typeface="等线" panose="02010600030101010101" pitchFamily="2" charset="-122"/>
            </a:endParaRPr>
          </a:p>
          <a:p>
            <a:r>
              <a:rPr lang="en-US" altLang="zh-CN" dirty="0">
                <a:ea typeface="等线" panose="02010600030101010101" pitchFamily="2" charset="-122"/>
              </a:rPr>
              <a:t>NETWORK_SEND</a:t>
            </a:r>
          </a:p>
          <a:p>
            <a:pPr lvl="1"/>
            <a:r>
              <a:rPr lang="en-US" altLang="zh-CN" dirty="0">
                <a:ea typeface="等线" panose="02010600030101010101" pitchFamily="2" charset="-122"/>
              </a:rPr>
              <a:t> (</a:t>
            </a:r>
            <a:r>
              <a:rPr lang="en-US" altLang="zh-CN" dirty="0" err="1">
                <a:ea typeface="等线" panose="02010600030101010101" pitchFamily="2" charset="-122"/>
              </a:rPr>
              <a:t>segment_buffer</a:t>
            </a:r>
            <a:r>
              <a:rPr lang="en-US" altLang="zh-CN" dirty="0">
                <a:ea typeface="等线" panose="02010600030101010101" pitchFamily="2" charset="-122"/>
              </a:rPr>
              <a:t>, </a:t>
            </a:r>
            <a:r>
              <a:rPr lang="en-US" altLang="zh-CN" dirty="0" err="1">
                <a:ea typeface="等线" panose="02010600030101010101" pitchFamily="2" charset="-122"/>
              </a:rPr>
              <a:t>destnation</a:t>
            </a:r>
            <a:r>
              <a:rPr lang="en-US" altLang="zh-CN" dirty="0">
                <a:ea typeface="等线" panose="02010600030101010101" pitchFamily="2" charset="-122"/>
              </a:rPr>
              <a:t>, </a:t>
            </a:r>
            <a:r>
              <a:rPr lang="en-US" altLang="zh-CN" dirty="0" err="1">
                <a:ea typeface="等线" panose="02010600030101010101" pitchFamily="2" charset="-122"/>
              </a:rPr>
              <a:t>network_protocol</a:t>
            </a:r>
            <a:r>
              <a:rPr lang="en-US" altLang="zh-CN" dirty="0">
                <a:ea typeface="等线" panose="02010600030101010101" pitchFamily="2" charset="-122"/>
              </a:rPr>
              <a:t>, </a:t>
            </a:r>
            <a:r>
              <a:rPr lang="en-US" altLang="zh-CN" dirty="0" err="1">
                <a:ea typeface="等线" panose="02010600030101010101" pitchFamily="2" charset="-122"/>
              </a:rPr>
              <a:t>end_layer_protocol</a:t>
            </a:r>
            <a:r>
              <a:rPr lang="en-US" altLang="zh-CN" dirty="0">
                <a:ea typeface="等线" panose="02010600030101010101" pitchFamily="2" charset="-122"/>
              </a:rPr>
              <a:t>)</a:t>
            </a:r>
          </a:p>
          <a:p>
            <a:r>
              <a:rPr lang="en-US" altLang="zh-CN" dirty="0">
                <a:ea typeface="等线" panose="02010600030101010101" pitchFamily="2" charset="-122"/>
              </a:rPr>
              <a:t>NETWORK_HANDLE</a:t>
            </a:r>
          </a:p>
          <a:p>
            <a:pPr lvl="1"/>
            <a:r>
              <a:rPr lang="en-US" altLang="zh-CN" dirty="0">
                <a:ea typeface="等线" panose="02010600030101010101" pitchFamily="2" charset="-122"/>
              </a:rPr>
              <a:t> (packet, </a:t>
            </a:r>
            <a:r>
              <a:rPr lang="en-US" altLang="zh-CN" dirty="0" err="1">
                <a:ea typeface="等线" panose="02010600030101010101" pitchFamily="2" charset="-122"/>
              </a:rPr>
              <a:t>network_protocol</a:t>
            </a:r>
            <a:r>
              <a:rPr lang="en-US" altLang="zh-CN" dirty="0">
                <a:ea typeface="等线" panose="02010600030101010101" pitchFamily="2" charset="-122"/>
              </a:rPr>
              <a:t>)</a:t>
            </a:r>
          </a:p>
          <a:p>
            <a:endParaRPr lang="en-US" altLang="zh-CN" dirty="0">
              <a:ea typeface="等线" panose="02010600030101010101" pitchFamily="2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1C3BC5-9A3B-C84C-96CA-6B56E1D6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89EE170-F09C-0E45-BE9D-22507CB33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841276"/>
            <a:ext cx="3451821" cy="296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4274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9247" y="535505"/>
            <a:ext cx="4616478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4" name="object 4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2" name="object 12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61342" y="4057489"/>
            <a:ext cx="1234411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573552" y="2433800"/>
            <a:ext cx="110819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only its</a:t>
            </a:r>
            <a:r>
              <a:rPr sz="1046" spc="-16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0096FF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84232" y="2394707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5" h="325754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6"/>
                </a:lnTo>
                <a:lnTo>
                  <a:pt x="5300" y="121542"/>
                </a:lnTo>
                <a:lnTo>
                  <a:pt x="0" y="162853"/>
                </a:lnTo>
                <a:lnTo>
                  <a:pt x="5300" y="204164"/>
                </a:lnTo>
                <a:lnTo>
                  <a:pt x="21200" y="243280"/>
                </a:lnTo>
                <a:lnTo>
                  <a:pt x="47700" y="278007"/>
                </a:lnTo>
                <a:lnTo>
                  <a:pt x="82427" y="304507"/>
                </a:lnTo>
                <a:lnTo>
                  <a:pt x="121545" y="320407"/>
                </a:lnTo>
                <a:lnTo>
                  <a:pt x="162857" y="325707"/>
                </a:lnTo>
                <a:lnTo>
                  <a:pt x="204169" y="320407"/>
                </a:lnTo>
                <a:lnTo>
                  <a:pt x="243284" y="304507"/>
                </a:lnTo>
                <a:lnTo>
                  <a:pt x="278007" y="278007"/>
                </a:lnTo>
                <a:lnTo>
                  <a:pt x="304507" y="243280"/>
                </a:lnTo>
                <a:lnTo>
                  <a:pt x="320407" y="204164"/>
                </a:lnTo>
                <a:lnTo>
                  <a:pt x="325707" y="162853"/>
                </a:lnTo>
                <a:lnTo>
                  <a:pt x="320407" y="121542"/>
                </a:lnTo>
                <a:lnTo>
                  <a:pt x="304507" y="82426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000126" y="2179146"/>
            <a:ext cx="175024" cy="594389"/>
            <a:chOff x="2198888" y="4163239"/>
            <a:chExt cx="384810" cy="1306830"/>
          </a:xfrm>
        </p:grpSpPr>
        <p:sp>
          <p:nvSpPr>
            <p:cNvPr id="51" name="object 51"/>
            <p:cNvSpPr/>
            <p:nvPr/>
          </p:nvSpPr>
          <p:spPr>
            <a:xfrm>
              <a:off x="2257402" y="4163239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5" h="325754">
                  <a:moveTo>
                    <a:pt x="162857" y="0"/>
                  </a:moveTo>
                  <a:lnTo>
                    <a:pt x="121545" y="5300"/>
                  </a:lnTo>
                  <a:lnTo>
                    <a:pt x="82427" y="21200"/>
                  </a:lnTo>
                  <a:lnTo>
                    <a:pt x="47700" y="47700"/>
                  </a:lnTo>
                  <a:lnTo>
                    <a:pt x="21200" y="82427"/>
                  </a:lnTo>
                  <a:lnTo>
                    <a:pt x="5300" y="121545"/>
                  </a:lnTo>
                  <a:lnTo>
                    <a:pt x="0" y="162858"/>
                  </a:lnTo>
                  <a:lnTo>
                    <a:pt x="5300" y="204172"/>
                  </a:lnTo>
                  <a:lnTo>
                    <a:pt x="21200" y="243290"/>
                  </a:lnTo>
                  <a:lnTo>
                    <a:pt x="47700" y="278017"/>
                  </a:lnTo>
                  <a:lnTo>
                    <a:pt x="82427" y="304513"/>
                  </a:lnTo>
                  <a:lnTo>
                    <a:pt x="121545" y="320410"/>
                  </a:lnTo>
                  <a:lnTo>
                    <a:pt x="162857" y="325709"/>
                  </a:lnTo>
                  <a:lnTo>
                    <a:pt x="204169" y="320410"/>
                  </a:lnTo>
                  <a:lnTo>
                    <a:pt x="243284" y="304513"/>
                  </a:lnTo>
                  <a:lnTo>
                    <a:pt x="278007" y="278017"/>
                  </a:lnTo>
                  <a:lnTo>
                    <a:pt x="304507" y="243290"/>
                  </a:lnTo>
                  <a:lnTo>
                    <a:pt x="320407" y="204172"/>
                  </a:lnTo>
                  <a:lnTo>
                    <a:pt x="325707" y="162858"/>
                  </a:lnTo>
                  <a:lnTo>
                    <a:pt x="320407" y="121545"/>
                  </a:lnTo>
                  <a:lnTo>
                    <a:pt x="304507" y="82427"/>
                  </a:lnTo>
                  <a:lnTo>
                    <a:pt x="278007" y="47700"/>
                  </a:lnTo>
                  <a:lnTo>
                    <a:pt x="243284" y="21200"/>
                  </a:lnTo>
                  <a:lnTo>
                    <a:pt x="204169" y="5300"/>
                  </a:lnTo>
                  <a:lnTo>
                    <a:pt x="162857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2198888" y="5144068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5" h="325754">
                  <a:moveTo>
                    <a:pt x="162851" y="0"/>
                  </a:moveTo>
                  <a:lnTo>
                    <a:pt x="121537" y="5300"/>
                  </a:lnTo>
                  <a:lnTo>
                    <a:pt x="82419" y="21200"/>
                  </a:lnTo>
                  <a:lnTo>
                    <a:pt x="47692" y="47700"/>
                  </a:lnTo>
                  <a:lnTo>
                    <a:pt x="21196" y="82426"/>
                  </a:lnTo>
                  <a:lnTo>
                    <a:pt x="5299" y="121542"/>
                  </a:lnTo>
                  <a:lnTo>
                    <a:pt x="0" y="162853"/>
                  </a:lnTo>
                  <a:lnTo>
                    <a:pt x="5299" y="204164"/>
                  </a:lnTo>
                  <a:lnTo>
                    <a:pt x="21196" y="243280"/>
                  </a:lnTo>
                  <a:lnTo>
                    <a:pt x="47692" y="278007"/>
                  </a:lnTo>
                  <a:lnTo>
                    <a:pt x="82419" y="304507"/>
                  </a:lnTo>
                  <a:lnTo>
                    <a:pt x="121537" y="320407"/>
                  </a:lnTo>
                  <a:lnTo>
                    <a:pt x="162851" y="325707"/>
                  </a:lnTo>
                  <a:lnTo>
                    <a:pt x="204164" y="320407"/>
                  </a:lnTo>
                  <a:lnTo>
                    <a:pt x="243282" y="304507"/>
                  </a:lnTo>
                  <a:lnTo>
                    <a:pt x="278009" y="278007"/>
                  </a:lnTo>
                  <a:lnTo>
                    <a:pt x="304509" y="243280"/>
                  </a:lnTo>
                  <a:lnTo>
                    <a:pt x="320409" y="204164"/>
                  </a:lnTo>
                  <a:lnTo>
                    <a:pt x="325709" y="162853"/>
                  </a:lnTo>
                  <a:lnTo>
                    <a:pt x="320409" y="121542"/>
                  </a:lnTo>
                  <a:lnTo>
                    <a:pt x="304509" y="82426"/>
                  </a:lnTo>
                  <a:lnTo>
                    <a:pt x="278009" y="47700"/>
                  </a:lnTo>
                  <a:lnTo>
                    <a:pt x="243282" y="21200"/>
                  </a:lnTo>
                  <a:lnTo>
                    <a:pt x="204164" y="5300"/>
                  </a:lnTo>
                  <a:lnTo>
                    <a:pt x="162851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906010" y="4327089"/>
            <a:ext cx="975341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246633" marR="2310" indent="-241146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0" name="object 65">
            <a:extLst>
              <a:ext uri="{FF2B5EF4-FFF2-40B4-BE49-F238E27FC236}">
                <a16:creationId xmlns:a16="http://schemas.microsoft.com/office/drawing/2014/main" id="{6EAEF863-2D20-FD4F-A1F5-8CDD3625987A}"/>
              </a:ext>
            </a:extLst>
          </p:cNvPr>
          <p:cNvSpPr txBox="1"/>
          <p:nvPr/>
        </p:nvSpPr>
        <p:spPr>
          <a:xfrm>
            <a:off x="139154" y="4243741"/>
            <a:ext cx="1425609" cy="475022"/>
          </a:xfrm>
          <a:prstGeom prst="rect">
            <a:avLst/>
          </a:prstGeom>
        </p:spPr>
        <p:txBody>
          <a:bodyPr vert="horz" wrap="square" lIns="0" tIns="76537" rIns="0" bIns="0" rtlCol="0">
            <a:spAutoFit/>
          </a:bodyPr>
          <a:lstStyle/>
          <a:p>
            <a:pPr marL="345114" defTabSz="415869">
              <a:spcBef>
                <a:spcPts val="603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  <a:p>
            <a:pPr marL="5776" defTabSz="415869">
              <a:spcBef>
                <a:spcPts val="696"/>
              </a:spcBef>
              <a:tabLst>
                <a:tab pos="319699" algn="l"/>
                <a:tab pos="476805" algn="l"/>
                <a:tab pos="948124" algn="l"/>
                <a:tab pos="1105230" algn="l"/>
              </a:tabLst>
            </a:pPr>
            <a:r>
              <a:rPr sz="1114" b="1" spc="-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1114" b="1" spc="157" dirty="0">
                <a:solidFill>
                  <a:srgbClr val="5E5E5E"/>
                </a:solidFill>
                <a:latin typeface="Trebuchet MS"/>
                <a:cs typeface="Trebuchet MS"/>
              </a:rPr>
              <a:t>st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48" dirty="0">
                <a:solidFill>
                  <a:srgbClr val="5E5E5E"/>
                </a:solidFill>
                <a:latin typeface="Trebuchet MS"/>
                <a:cs typeface="Trebuchet MS"/>
              </a:rPr>
              <a:t>route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57" dirty="0">
                <a:solidFill>
                  <a:srgbClr val="5E5E5E"/>
                </a:solidFill>
                <a:latin typeface="Trebuchet MS"/>
                <a:cs typeface="Trebuchet MS"/>
              </a:rPr>
              <a:t>cos</a:t>
            </a:r>
            <a:r>
              <a:rPr sz="1114" b="1" spc="17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endParaRPr sz="1114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1" name="object 68">
            <a:extLst>
              <a:ext uri="{FF2B5EF4-FFF2-40B4-BE49-F238E27FC236}">
                <a16:creationId xmlns:a16="http://schemas.microsoft.com/office/drawing/2014/main" id="{BB7DC039-0F46-BA4F-A666-9F25920BD4ED}"/>
              </a:ext>
            </a:extLst>
          </p:cNvPr>
          <p:cNvSpPr txBox="1"/>
          <p:nvPr/>
        </p:nvSpPr>
        <p:spPr>
          <a:xfrm>
            <a:off x="217707" y="5233764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64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2" name="object 69">
            <a:extLst>
              <a:ext uri="{FF2B5EF4-FFF2-40B4-BE49-F238E27FC236}">
                <a16:creationId xmlns:a16="http://schemas.microsoft.com/office/drawing/2014/main" id="{1AA8ED64-C53C-004F-B1F5-D90BB7C01630}"/>
              </a:ext>
            </a:extLst>
          </p:cNvPr>
          <p:cNvSpPr txBox="1"/>
          <p:nvPr/>
        </p:nvSpPr>
        <p:spPr>
          <a:xfrm>
            <a:off x="453393" y="5233764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object 70">
            <a:extLst>
              <a:ext uri="{FF2B5EF4-FFF2-40B4-BE49-F238E27FC236}">
                <a16:creationId xmlns:a16="http://schemas.microsoft.com/office/drawing/2014/main" id="{BE3C51C8-C172-8145-B1D6-B86D250EB235}"/>
              </a:ext>
            </a:extLst>
          </p:cNvPr>
          <p:cNvSpPr txBox="1"/>
          <p:nvPr/>
        </p:nvSpPr>
        <p:spPr>
          <a:xfrm>
            <a:off x="689079" y="5233764"/>
            <a:ext cx="2475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18" dirty="0">
                <a:solidFill>
                  <a:srgbClr val="5E5E5E"/>
                </a:solidFill>
                <a:latin typeface="Arial"/>
                <a:cs typeface="Arial"/>
              </a:rPr>
              <a:t>A-F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object 71">
            <a:extLst>
              <a:ext uri="{FF2B5EF4-FFF2-40B4-BE49-F238E27FC236}">
                <a16:creationId xmlns:a16="http://schemas.microsoft.com/office/drawing/2014/main" id="{E415A064-B871-264A-A230-9336411BBF5E}"/>
              </a:ext>
            </a:extLst>
          </p:cNvPr>
          <p:cNvSpPr txBox="1"/>
          <p:nvPr/>
        </p:nvSpPr>
        <p:spPr>
          <a:xfrm>
            <a:off x="1081926" y="5233764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72">
            <a:extLst>
              <a:ext uri="{FF2B5EF4-FFF2-40B4-BE49-F238E27FC236}">
                <a16:creationId xmlns:a16="http://schemas.microsoft.com/office/drawing/2014/main" id="{0CB11A74-DF57-704C-B9A3-D07695700877}"/>
              </a:ext>
            </a:extLst>
          </p:cNvPr>
          <p:cNvSpPr txBox="1"/>
          <p:nvPr/>
        </p:nvSpPr>
        <p:spPr>
          <a:xfrm>
            <a:off x="1317612" y="5233764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0110B246-3EB8-0B4F-A575-3AF71F81364F}"/>
              </a:ext>
            </a:extLst>
          </p:cNvPr>
          <p:cNvSpPr txBox="1"/>
          <p:nvPr/>
        </p:nvSpPr>
        <p:spPr>
          <a:xfrm>
            <a:off x="217706" y="4703565"/>
            <a:ext cx="1347055" cy="528127"/>
          </a:xfrm>
          <a:prstGeom prst="rect">
            <a:avLst/>
          </a:prstGeom>
        </p:spPr>
        <p:txBody>
          <a:bodyPr vert="horz" wrap="square" lIns="0" tIns="15019" rIns="0" bIns="0" rtlCol="0">
            <a:spAutoFit/>
          </a:bodyPr>
          <a:lstStyle/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sz="1114" spc="-125" dirty="0">
                <a:solidFill>
                  <a:srgbClr val="5E5E5E"/>
                </a:solidFill>
                <a:latin typeface="Arial"/>
                <a:cs typeface="Arial"/>
              </a:rPr>
              <a:t>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A-B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7  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1114" spc="-186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A-</a:t>
            </a:r>
            <a:r>
              <a:rPr lang="en-US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B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r>
              <a:rPr lang="zh-CN" altLang="en-US" sz="1114" spc="3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10</a:t>
            </a:r>
            <a:endParaRPr lang="en-US" sz="1114" spc="-2" dirty="0">
              <a:solidFill>
                <a:srgbClr val="5E5E5E"/>
              </a:solidFill>
              <a:latin typeface="Arial"/>
              <a:cs typeface="Arial"/>
            </a:endParaRP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lang="en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2</a:t>
            </a:r>
          </a:p>
        </p:txBody>
      </p:sp>
      <p:graphicFrame>
        <p:nvGraphicFramePr>
          <p:cNvPr id="67" name="object 47">
            <a:extLst>
              <a:ext uri="{FF2B5EF4-FFF2-40B4-BE49-F238E27FC236}">
                <a16:creationId xmlns:a16="http://schemas.microsoft.com/office/drawing/2014/main" id="{2CD34B98-8284-BB40-AEFA-D180B4A40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896742"/>
              </p:ext>
            </p:extLst>
          </p:nvPr>
        </p:nvGraphicFramePr>
        <p:xfrm>
          <a:off x="1619672" y="4238102"/>
          <a:ext cx="4257234" cy="626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4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8892">
                <a:tc>
                  <a:txBody>
                    <a:bodyPr/>
                    <a:lstStyle/>
                    <a:p>
                      <a:pPr marR="40640" algn="ctr">
                        <a:lnSpc>
                          <a:spcPts val="2585"/>
                        </a:lnSpc>
                      </a:pPr>
                      <a:r>
                        <a:rPr sz="1000" b="1" spc="200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B’s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ts val="2585"/>
                        </a:lnSpc>
                      </a:pPr>
                      <a:r>
                        <a:rPr sz="1000" i="1" dirty="0">
                          <a:solidFill>
                            <a:srgbClr val="FF2F92"/>
                          </a:solidFill>
                          <a:latin typeface="Arial"/>
                          <a:cs typeface="Arial"/>
                        </a:rPr>
                        <a:t>first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5"/>
                        </a:lnSpc>
                      </a:pPr>
                      <a:r>
                        <a:rPr sz="1000" b="1" spc="110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adv: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ts val="2585"/>
                        </a:lnSpc>
                      </a:pPr>
                      <a:r>
                        <a:rPr sz="1000" b="1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[(A,7),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5"/>
                        </a:lnSpc>
                      </a:pPr>
                      <a:r>
                        <a:rPr sz="1000" b="1" spc="245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(C,3),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2585"/>
                        </a:lnSpc>
                      </a:pPr>
                      <a:r>
                        <a:rPr sz="1000" b="1" spc="220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(D,1)]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799"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16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D’s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i="1" dirty="0">
                          <a:solidFill>
                            <a:srgbClr val="009051"/>
                          </a:solidFill>
                          <a:latin typeface="Arial"/>
                          <a:cs typeface="Arial"/>
                        </a:rPr>
                        <a:t>first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11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adv: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[(B,1),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45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(C,5),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6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(E,3),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4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(F,4)</a:t>
                      </a:r>
                      <a:r>
                        <a:rPr lang="en-US" altLang="zh-CN" sz="1000" b="1" spc="24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(A,2)</a:t>
                      </a:r>
                      <a:r>
                        <a:rPr sz="1000" b="1" spc="24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]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892"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10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F’s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i="1" dirty="0">
                          <a:solidFill>
                            <a:srgbClr val="FF9300"/>
                          </a:solidFill>
                          <a:latin typeface="Arial"/>
                          <a:cs typeface="Arial"/>
                        </a:rPr>
                        <a:t>first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110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adv: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[(A,1),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35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(D,4),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50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(E,5)]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96395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9247" y="535505"/>
            <a:ext cx="4616478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4" name="object 4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2" name="object 12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61342" y="4057489"/>
            <a:ext cx="1234411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573552" y="2433800"/>
            <a:ext cx="110819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only its</a:t>
            </a:r>
            <a:r>
              <a:rPr sz="1046" spc="-16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0096FF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84232" y="2394707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5" h="325754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6"/>
                </a:lnTo>
                <a:lnTo>
                  <a:pt x="5300" y="121542"/>
                </a:lnTo>
                <a:lnTo>
                  <a:pt x="0" y="162853"/>
                </a:lnTo>
                <a:lnTo>
                  <a:pt x="5300" y="204164"/>
                </a:lnTo>
                <a:lnTo>
                  <a:pt x="21200" y="243280"/>
                </a:lnTo>
                <a:lnTo>
                  <a:pt x="47700" y="278007"/>
                </a:lnTo>
                <a:lnTo>
                  <a:pt x="82427" y="304507"/>
                </a:lnTo>
                <a:lnTo>
                  <a:pt x="121545" y="320407"/>
                </a:lnTo>
                <a:lnTo>
                  <a:pt x="162857" y="325707"/>
                </a:lnTo>
                <a:lnTo>
                  <a:pt x="204169" y="320407"/>
                </a:lnTo>
                <a:lnTo>
                  <a:pt x="243284" y="304507"/>
                </a:lnTo>
                <a:lnTo>
                  <a:pt x="278007" y="278007"/>
                </a:lnTo>
                <a:lnTo>
                  <a:pt x="304507" y="243280"/>
                </a:lnTo>
                <a:lnTo>
                  <a:pt x="320407" y="204164"/>
                </a:lnTo>
                <a:lnTo>
                  <a:pt x="325707" y="162853"/>
                </a:lnTo>
                <a:lnTo>
                  <a:pt x="320407" y="121542"/>
                </a:lnTo>
                <a:lnTo>
                  <a:pt x="304507" y="82426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000126" y="2179146"/>
            <a:ext cx="175024" cy="594389"/>
            <a:chOff x="2198888" y="4163239"/>
            <a:chExt cx="384810" cy="1306830"/>
          </a:xfrm>
        </p:grpSpPr>
        <p:sp>
          <p:nvSpPr>
            <p:cNvPr id="51" name="object 51"/>
            <p:cNvSpPr/>
            <p:nvPr/>
          </p:nvSpPr>
          <p:spPr>
            <a:xfrm>
              <a:off x="2257402" y="4163239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5" h="325754">
                  <a:moveTo>
                    <a:pt x="162857" y="0"/>
                  </a:moveTo>
                  <a:lnTo>
                    <a:pt x="121545" y="5300"/>
                  </a:lnTo>
                  <a:lnTo>
                    <a:pt x="82427" y="21200"/>
                  </a:lnTo>
                  <a:lnTo>
                    <a:pt x="47700" y="47700"/>
                  </a:lnTo>
                  <a:lnTo>
                    <a:pt x="21200" y="82427"/>
                  </a:lnTo>
                  <a:lnTo>
                    <a:pt x="5300" y="121545"/>
                  </a:lnTo>
                  <a:lnTo>
                    <a:pt x="0" y="162858"/>
                  </a:lnTo>
                  <a:lnTo>
                    <a:pt x="5300" y="204172"/>
                  </a:lnTo>
                  <a:lnTo>
                    <a:pt x="21200" y="243290"/>
                  </a:lnTo>
                  <a:lnTo>
                    <a:pt x="47700" y="278017"/>
                  </a:lnTo>
                  <a:lnTo>
                    <a:pt x="82427" y="304513"/>
                  </a:lnTo>
                  <a:lnTo>
                    <a:pt x="121545" y="320410"/>
                  </a:lnTo>
                  <a:lnTo>
                    <a:pt x="162857" y="325709"/>
                  </a:lnTo>
                  <a:lnTo>
                    <a:pt x="204169" y="320410"/>
                  </a:lnTo>
                  <a:lnTo>
                    <a:pt x="243284" y="304513"/>
                  </a:lnTo>
                  <a:lnTo>
                    <a:pt x="278007" y="278017"/>
                  </a:lnTo>
                  <a:lnTo>
                    <a:pt x="304507" y="243290"/>
                  </a:lnTo>
                  <a:lnTo>
                    <a:pt x="320407" y="204172"/>
                  </a:lnTo>
                  <a:lnTo>
                    <a:pt x="325707" y="162858"/>
                  </a:lnTo>
                  <a:lnTo>
                    <a:pt x="320407" y="121545"/>
                  </a:lnTo>
                  <a:lnTo>
                    <a:pt x="304507" y="82427"/>
                  </a:lnTo>
                  <a:lnTo>
                    <a:pt x="278007" y="47700"/>
                  </a:lnTo>
                  <a:lnTo>
                    <a:pt x="243284" y="21200"/>
                  </a:lnTo>
                  <a:lnTo>
                    <a:pt x="204169" y="5300"/>
                  </a:lnTo>
                  <a:lnTo>
                    <a:pt x="162857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2198888" y="5144068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5" h="325754">
                  <a:moveTo>
                    <a:pt x="162851" y="0"/>
                  </a:moveTo>
                  <a:lnTo>
                    <a:pt x="121537" y="5300"/>
                  </a:lnTo>
                  <a:lnTo>
                    <a:pt x="82419" y="21200"/>
                  </a:lnTo>
                  <a:lnTo>
                    <a:pt x="47692" y="47700"/>
                  </a:lnTo>
                  <a:lnTo>
                    <a:pt x="21196" y="82426"/>
                  </a:lnTo>
                  <a:lnTo>
                    <a:pt x="5299" y="121542"/>
                  </a:lnTo>
                  <a:lnTo>
                    <a:pt x="0" y="162853"/>
                  </a:lnTo>
                  <a:lnTo>
                    <a:pt x="5299" y="204164"/>
                  </a:lnTo>
                  <a:lnTo>
                    <a:pt x="21196" y="243280"/>
                  </a:lnTo>
                  <a:lnTo>
                    <a:pt x="47692" y="278007"/>
                  </a:lnTo>
                  <a:lnTo>
                    <a:pt x="82419" y="304507"/>
                  </a:lnTo>
                  <a:lnTo>
                    <a:pt x="121537" y="320407"/>
                  </a:lnTo>
                  <a:lnTo>
                    <a:pt x="162851" y="325707"/>
                  </a:lnTo>
                  <a:lnTo>
                    <a:pt x="204164" y="320407"/>
                  </a:lnTo>
                  <a:lnTo>
                    <a:pt x="243282" y="304507"/>
                  </a:lnTo>
                  <a:lnTo>
                    <a:pt x="278009" y="278007"/>
                  </a:lnTo>
                  <a:lnTo>
                    <a:pt x="304509" y="243280"/>
                  </a:lnTo>
                  <a:lnTo>
                    <a:pt x="320409" y="204164"/>
                  </a:lnTo>
                  <a:lnTo>
                    <a:pt x="325709" y="162853"/>
                  </a:lnTo>
                  <a:lnTo>
                    <a:pt x="320409" y="121542"/>
                  </a:lnTo>
                  <a:lnTo>
                    <a:pt x="304509" y="82426"/>
                  </a:lnTo>
                  <a:lnTo>
                    <a:pt x="278009" y="47700"/>
                  </a:lnTo>
                  <a:lnTo>
                    <a:pt x="243282" y="21200"/>
                  </a:lnTo>
                  <a:lnTo>
                    <a:pt x="204164" y="5300"/>
                  </a:lnTo>
                  <a:lnTo>
                    <a:pt x="162851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906010" y="4327089"/>
            <a:ext cx="975341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246633" marR="2310" indent="-241146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65">
            <a:extLst>
              <a:ext uri="{FF2B5EF4-FFF2-40B4-BE49-F238E27FC236}">
                <a16:creationId xmlns:a16="http://schemas.microsoft.com/office/drawing/2014/main" id="{2B1E824A-A3BD-A546-B83F-744EDE932309}"/>
              </a:ext>
            </a:extLst>
          </p:cNvPr>
          <p:cNvSpPr txBox="1"/>
          <p:nvPr/>
        </p:nvSpPr>
        <p:spPr>
          <a:xfrm>
            <a:off x="139154" y="4243741"/>
            <a:ext cx="1425609" cy="475022"/>
          </a:xfrm>
          <a:prstGeom prst="rect">
            <a:avLst/>
          </a:prstGeom>
        </p:spPr>
        <p:txBody>
          <a:bodyPr vert="horz" wrap="square" lIns="0" tIns="76537" rIns="0" bIns="0" rtlCol="0">
            <a:spAutoFit/>
          </a:bodyPr>
          <a:lstStyle/>
          <a:p>
            <a:pPr marL="345114" defTabSz="415869">
              <a:spcBef>
                <a:spcPts val="603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  <a:p>
            <a:pPr marL="5776" defTabSz="415869">
              <a:spcBef>
                <a:spcPts val="696"/>
              </a:spcBef>
              <a:tabLst>
                <a:tab pos="319699" algn="l"/>
                <a:tab pos="476805" algn="l"/>
                <a:tab pos="948124" algn="l"/>
                <a:tab pos="1105230" algn="l"/>
              </a:tabLst>
            </a:pPr>
            <a:r>
              <a:rPr sz="1114" b="1" spc="-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1114" b="1" spc="157" dirty="0">
                <a:solidFill>
                  <a:srgbClr val="5E5E5E"/>
                </a:solidFill>
                <a:latin typeface="Trebuchet MS"/>
                <a:cs typeface="Trebuchet MS"/>
              </a:rPr>
              <a:t>st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48" dirty="0">
                <a:solidFill>
                  <a:srgbClr val="5E5E5E"/>
                </a:solidFill>
                <a:latin typeface="Trebuchet MS"/>
                <a:cs typeface="Trebuchet MS"/>
              </a:rPr>
              <a:t>route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57" dirty="0">
                <a:solidFill>
                  <a:srgbClr val="5E5E5E"/>
                </a:solidFill>
                <a:latin typeface="Trebuchet MS"/>
                <a:cs typeface="Trebuchet MS"/>
              </a:rPr>
              <a:t>cos</a:t>
            </a:r>
            <a:r>
              <a:rPr sz="1114" b="1" spc="17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endParaRPr sz="1114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0" name="object 68">
            <a:extLst>
              <a:ext uri="{FF2B5EF4-FFF2-40B4-BE49-F238E27FC236}">
                <a16:creationId xmlns:a16="http://schemas.microsoft.com/office/drawing/2014/main" id="{75240739-2E68-E246-829C-E6525753A0BF}"/>
              </a:ext>
            </a:extLst>
          </p:cNvPr>
          <p:cNvSpPr txBox="1"/>
          <p:nvPr/>
        </p:nvSpPr>
        <p:spPr>
          <a:xfrm>
            <a:off x="217707" y="5233764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64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9">
            <a:extLst>
              <a:ext uri="{FF2B5EF4-FFF2-40B4-BE49-F238E27FC236}">
                <a16:creationId xmlns:a16="http://schemas.microsoft.com/office/drawing/2014/main" id="{90768B8E-5D0F-D944-961B-6CB170909729}"/>
              </a:ext>
            </a:extLst>
          </p:cNvPr>
          <p:cNvSpPr txBox="1"/>
          <p:nvPr/>
        </p:nvSpPr>
        <p:spPr>
          <a:xfrm>
            <a:off x="453393" y="5233764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2" name="object 70">
            <a:extLst>
              <a:ext uri="{FF2B5EF4-FFF2-40B4-BE49-F238E27FC236}">
                <a16:creationId xmlns:a16="http://schemas.microsoft.com/office/drawing/2014/main" id="{7C2EA76F-43AE-9A40-A0D9-8CD2C665DECC}"/>
              </a:ext>
            </a:extLst>
          </p:cNvPr>
          <p:cNvSpPr txBox="1"/>
          <p:nvPr/>
        </p:nvSpPr>
        <p:spPr>
          <a:xfrm>
            <a:off x="689079" y="5233764"/>
            <a:ext cx="2475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18" dirty="0">
                <a:solidFill>
                  <a:srgbClr val="5E5E5E"/>
                </a:solidFill>
                <a:latin typeface="Arial"/>
                <a:cs typeface="Arial"/>
              </a:rPr>
              <a:t>A-F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object 71">
            <a:extLst>
              <a:ext uri="{FF2B5EF4-FFF2-40B4-BE49-F238E27FC236}">
                <a16:creationId xmlns:a16="http://schemas.microsoft.com/office/drawing/2014/main" id="{FC839C38-9FCA-324C-A72C-5E92204E5AAC}"/>
              </a:ext>
            </a:extLst>
          </p:cNvPr>
          <p:cNvSpPr txBox="1"/>
          <p:nvPr/>
        </p:nvSpPr>
        <p:spPr>
          <a:xfrm>
            <a:off x="1081926" y="5233764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object 72">
            <a:extLst>
              <a:ext uri="{FF2B5EF4-FFF2-40B4-BE49-F238E27FC236}">
                <a16:creationId xmlns:a16="http://schemas.microsoft.com/office/drawing/2014/main" id="{3BF8ED11-CD9C-3247-BB48-2B24B0AD0ABC}"/>
              </a:ext>
            </a:extLst>
          </p:cNvPr>
          <p:cNvSpPr txBox="1"/>
          <p:nvPr/>
        </p:nvSpPr>
        <p:spPr>
          <a:xfrm>
            <a:off x="1317612" y="5233764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64FBAE64-F8D0-BD44-ADC4-27677CAEBFEB}"/>
              </a:ext>
            </a:extLst>
          </p:cNvPr>
          <p:cNvSpPr txBox="1"/>
          <p:nvPr/>
        </p:nvSpPr>
        <p:spPr>
          <a:xfrm>
            <a:off x="217706" y="4703565"/>
            <a:ext cx="1347055" cy="528127"/>
          </a:xfrm>
          <a:prstGeom prst="rect">
            <a:avLst/>
          </a:prstGeom>
        </p:spPr>
        <p:txBody>
          <a:bodyPr vert="horz" wrap="square" lIns="0" tIns="15019" rIns="0" bIns="0" rtlCol="0">
            <a:spAutoFit/>
          </a:bodyPr>
          <a:lstStyle/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sz="1114" spc="-125" dirty="0">
                <a:solidFill>
                  <a:srgbClr val="5E5E5E"/>
                </a:solidFill>
                <a:latin typeface="Arial"/>
                <a:cs typeface="Arial"/>
              </a:rPr>
              <a:t>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A-B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7  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1114" spc="-186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A-</a:t>
            </a:r>
            <a:r>
              <a:rPr lang="en-US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B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r>
              <a:rPr lang="zh-CN" altLang="en-US" sz="1114" spc="3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10</a:t>
            </a:r>
            <a:endParaRPr lang="en-US" sz="1114" spc="-2" dirty="0">
              <a:solidFill>
                <a:srgbClr val="5E5E5E"/>
              </a:solidFill>
              <a:latin typeface="Arial"/>
              <a:cs typeface="Arial"/>
            </a:endParaRP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lang="en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2</a:t>
            </a:r>
          </a:p>
        </p:txBody>
      </p:sp>
      <p:graphicFrame>
        <p:nvGraphicFramePr>
          <p:cNvPr id="66" name="object 47">
            <a:extLst>
              <a:ext uri="{FF2B5EF4-FFF2-40B4-BE49-F238E27FC236}">
                <a16:creationId xmlns:a16="http://schemas.microsoft.com/office/drawing/2014/main" id="{BE2D129B-88BF-9E47-AD61-190789096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574526"/>
              </p:ext>
            </p:extLst>
          </p:nvPr>
        </p:nvGraphicFramePr>
        <p:xfrm>
          <a:off x="1619672" y="4238102"/>
          <a:ext cx="4257234" cy="626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4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8892">
                <a:tc>
                  <a:txBody>
                    <a:bodyPr/>
                    <a:lstStyle/>
                    <a:p>
                      <a:pPr marR="40640" algn="ctr">
                        <a:lnSpc>
                          <a:spcPts val="2585"/>
                        </a:lnSpc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ts val="2585"/>
                        </a:lnSpc>
                      </a:pP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5"/>
                        </a:lnSpc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ts val="2585"/>
                        </a:lnSpc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5"/>
                        </a:lnSpc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2585"/>
                        </a:lnSpc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799"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16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D’s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i="1" dirty="0">
                          <a:solidFill>
                            <a:srgbClr val="009051"/>
                          </a:solidFill>
                          <a:latin typeface="Arial"/>
                          <a:cs typeface="Arial"/>
                        </a:rPr>
                        <a:t>first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11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adv: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[(B,1),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45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(C,5),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6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(E,3),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4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(F,4)</a:t>
                      </a:r>
                      <a:r>
                        <a:rPr lang="en-US" altLang="zh-CN" sz="1000" b="1" spc="24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(A,2)</a:t>
                      </a:r>
                      <a:r>
                        <a:rPr sz="1000" b="1" spc="24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]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892"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778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9247" y="535505"/>
            <a:ext cx="4616478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4" name="object 4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2" name="object 12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61342" y="4057489"/>
            <a:ext cx="1234411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573552" y="2433800"/>
            <a:ext cx="110819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only its</a:t>
            </a:r>
            <a:r>
              <a:rPr sz="1046" spc="-16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0096FF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84232" y="2394707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5" h="325754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6"/>
                </a:lnTo>
                <a:lnTo>
                  <a:pt x="5300" y="121542"/>
                </a:lnTo>
                <a:lnTo>
                  <a:pt x="0" y="162853"/>
                </a:lnTo>
                <a:lnTo>
                  <a:pt x="5300" y="204164"/>
                </a:lnTo>
                <a:lnTo>
                  <a:pt x="21200" y="243280"/>
                </a:lnTo>
                <a:lnTo>
                  <a:pt x="47700" y="278007"/>
                </a:lnTo>
                <a:lnTo>
                  <a:pt x="82427" y="304507"/>
                </a:lnTo>
                <a:lnTo>
                  <a:pt x="121545" y="320407"/>
                </a:lnTo>
                <a:lnTo>
                  <a:pt x="162857" y="325707"/>
                </a:lnTo>
                <a:lnTo>
                  <a:pt x="204169" y="320407"/>
                </a:lnTo>
                <a:lnTo>
                  <a:pt x="243284" y="304507"/>
                </a:lnTo>
                <a:lnTo>
                  <a:pt x="278007" y="278007"/>
                </a:lnTo>
                <a:lnTo>
                  <a:pt x="304507" y="243280"/>
                </a:lnTo>
                <a:lnTo>
                  <a:pt x="320407" y="204164"/>
                </a:lnTo>
                <a:lnTo>
                  <a:pt x="325707" y="162853"/>
                </a:lnTo>
                <a:lnTo>
                  <a:pt x="320407" y="121542"/>
                </a:lnTo>
                <a:lnTo>
                  <a:pt x="304507" y="82426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000126" y="2179146"/>
            <a:ext cx="175024" cy="594389"/>
            <a:chOff x="2198888" y="4163239"/>
            <a:chExt cx="384810" cy="1306830"/>
          </a:xfrm>
        </p:grpSpPr>
        <p:sp>
          <p:nvSpPr>
            <p:cNvPr id="51" name="object 51"/>
            <p:cNvSpPr/>
            <p:nvPr/>
          </p:nvSpPr>
          <p:spPr>
            <a:xfrm>
              <a:off x="2257402" y="4163239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5" h="325754">
                  <a:moveTo>
                    <a:pt x="162857" y="0"/>
                  </a:moveTo>
                  <a:lnTo>
                    <a:pt x="121545" y="5300"/>
                  </a:lnTo>
                  <a:lnTo>
                    <a:pt x="82427" y="21200"/>
                  </a:lnTo>
                  <a:lnTo>
                    <a:pt x="47700" y="47700"/>
                  </a:lnTo>
                  <a:lnTo>
                    <a:pt x="21200" y="82427"/>
                  </a:lnTo>
                  <a:lnTo>
                    <a:pt x="5300" y="121545"/>
                  </a:lnTo>
                  <a:lnTo>
                    <a:pt x="0" y="162858"/>
                  </a:lnTo>
                  <a:lnTo>
                    <a:pt x="5300" y="204172"/>
                  </a:lnTo>
                  <a:lnTo>
                    <a:pt x="21200" y="243290"/>
                  </a:lnTo>
                  <a:lnTo>
                    <a:pt x="47700" y="278017"/>
                  </a:lnTo>
                  <a:lnTo>
                    <a:pt x="82427" y="304513"/>
                  </a:lnTo>
                  <a:lnTo>
                    <a:pt x="121545" y="320410"/>
                  </a:lnTo>
                  <a:lnTo>
                    <a:pt x="162857" y="325709"/>
                  </a:lnTo>
                  <a:lnTo>
                    <a:pt x="204169" y="320410"/>
                  </a:lnTo>
                  <a:lnTo>
                    <a:pt x="243284" y="304513"/>
                  </a:lnTo>
                  <a:lnTo>
                    <a:pt x="278007" y="278017"/>
                  </a:lnTo>
                  <a:lnTo>
                    <a:pt x="304507" y="243290"/>
                  </a:lnTo>
                  <a:lnTo>
                    <a:pt x="320407" y="204172"/>
                  </a:lnTo>
                  <a:lnTo>
                    <a:pt x="325707" y="162858"/>
                  </a:lnTo>
                  <a:lnTo>
                    <a:pt x="320407" y="121545"/>
                  </a:lnTo>
                  <a:lnTo>
                    <a:pt x="304507" y="82427"/>
                  </a:lnTo>
                  <a:lnTo>
                    <a:pt x="278007" y="47700"/>
                  </a:lnTo>
                  <a:lnTo>
                    <a:pt x="243284" y="21200"/>
                  </a:lnTo>
                  <a:lnTo>
                    <a:pt x="204169" y="5300"/>
                  </a:lnTo>
                  <a:lnTo>
                    <a:pt x="162857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2198888" y="5144068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5" h="325754">
                  <a:moveTo>
                    <a:pt x="162851" y="0"/>
                  </a:moveTo>
                  <a:lnTo>
                    <a:pt x="121537" y="5300"/>
                  </a:lnTo>
                  <a:lnTo>
                    <a:pt x="82419" y="21200"/>
                  </a:lnTo>
                  <a:lnTo>
                    <a:pt x="47692" y="47700"/>
                  </a:lnTo>
                  <a:lnTo>
                    <a:pt x="21196" y="82426"/>
                  </a:lnTo>
                  <a:lnTo>
                    <a:pt x="5299" y="121542"/>
                  </a:lnTo>
                  <a:lnTo>
                    <a:pt x="0" y="162853"/>
                  </a:lnTo>
                  <a:lnTo>
                    <a:pt x="5299" y="204164"/>
                  </a:lnTo>
                  <a:lnTo>
                    <a:pt x="21196" y="243280"/>
                  </a:lnTo>
                  <a:lnTo>
                    <a:pt x="47692" y="278007"/>
                  </a:lnTo>
                  <a:lnTo>
                    <a:pt x="82419" y="304507"/>
                  </a:lnTo>
                  <a:lnTo>
                    <a:pt x="121537" y="320407"/>
                  </a:lnTo>
                  <a:lnTo>
                    <a:pt x="162851" y="325707"/>
                  </a:lnTo>
                  <a:lnTo>
                    <a:pt x="204164" y="320407"/>
                  </a:lnTo>
                  <a:lnTo>
                    <a:pt x="243282" y="304507"/>
                  </a:lnTo>
                  <a:lnTo>
                    <a:pt x="278009" y="278007"/>
                  </a:lnTo>
                  <a:lnTo>
                    <a:pt x="304509" y="243280"/>
                  </a:lnTo>
                  <a:lnTo>
                    <a:pt x="320409" y="204164"/>
                  </a:lnTo>
                  <a:lnTo>
                    <a:pt x="325709" y="162853"/>
                  </a:lnTo>
                  <a:lnTo>
                    <a:pt x="320409" y="121542"/>
                  </a:lnTo>
                  <a:lnTo>
                    <a:pt x="304509" y="82426"/>
                  </a:lnTo>
                  <a:lnTo>
                    <a:pt x="278009" y="47700"/>
                  </a:lnTo>
                  <a:lnTo>
                    <a:pt x="243282" y="21200"/>
                  </a:lnTo>
                  <a:lnTo>
                    <a:pt x="204164" y="5300"/>
                  </a:lnTo>
                  <a:lnTo>
                    <a:pt x="162851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906010" y="4327089"/>
            <a:ext cx="975341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246633" marR="2310" indent="-241146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65">
            <a:extLst>
              <a:ext uri="{FF2B5EF4-FFF2-40B4-BE49-F238E27FC236}">
                <a16:creationId xmlns:a16="http://schemas.microsoft.com/office/drawing/2014/main" id="{60FBCF19-D60A-CA4D-BC3F-FF713968967A}"/>
              </a:ext>
            </a:extLst>
          </p:cNvPr>
          <p:cNvSpPr txBox="1"/>
          <p:nvPr/>
        </p:nvSpPr>
        <p:spPr>
          <a:xfrm>
            <a:off x="139154" y="4243741"/>
            <a:ext cx="1425609" cy="475022"/>
          </a:xfrm>
          <a:prstGeom prst="rect">
            <a:avLst/>
          </a:prstGeom>
        </p:spPr>
        <p:txBody>
          <a:bodyPr vert="horz" wrap="square" lIns="0" tIns="76537" rIns="0" bIns="0" rtlCol="0">
            <a:spAutoFit/>
          </a:bodyPr>
          <a:lstStyle/>
          <a:p>
            <a:pPr marL="345114" defTabSz="415869">
              <a:spcBef>
                <a:spcPts val="603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  <a:p>
            <a:pPr marL="5776" defTabSz="415869">
              <a:spcBef>
                <a:spcPts val="696"/>
              </a:spcBef>
              <a:tabLst>
                <a:tab pos="319699" algn="l"/>
                <a:tab pos="476805" algn="l"/>
                <a:tab pos="948124" algn="l"/>
                <a:tab pos="1105230" algn="l"/>
              </a:tabLst>
            </a:pPr>
            <a:r>
              <a:rPr sz="1114" b="1" spc="-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1114" b="1" spc="157" dirty="0">
                <a:solidFill>
                  <a:srgbClr val="5E5E5E"/>
                </a:solidFill>
                <a:latin typeface="Trebuchet MS"/>
                <a:cs typeface="Trebuchet MS"/>
              </a:rPr>
              <a:t>st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48" dirty="0">
                <a:solidFill>
                  <a:srgbClr val="5E5E5E"/>
                </a:solidFill>
                <a:latin typeface="Trebuchet MS"/>
                <a:cs typeface="Trebuchet MS"/>
              </a:rPr>
              <a:t>route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57" dirty="0">
                <a:solidFill>
                  <a:srgbClr val="5E5E5E"/>
                </a:solidFill>
                <a:latin typeface="Trebuchet MS"/>
                <a:cs typeface="Trebuchet MS"/>
              </a:rPr>
              <a:t>cos</a:t>
            </a:r>
            <a:r>
              <a:rPr sz="1114" b="1" spc="17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endParaRPr sz="1114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0" name="object 68">
            <a:extLst>
              <a:ext uri="{FF2B5EF4-FFF2-40B4-BE49-F238E27FC236}">
                <a16:creationId xmlns:a16="http://schemas.microsoft.com/office/drawing/2014/main" id="{75E36349-5772-0947-BB32-27DB24C80B24}"/>
              </a:ext>
            </a:extLst>
          </p:cNvPr>
          <p:cNvSpPr txBox="1"/>
          <p:nvPr/>
        </p:nvSpPr>
        <p:spPr>
          <a:xfrm>
            <a:off x="217707" y="5233764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64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9">
            <a:extLst>
              <a:ext uri="{FF2B5EF4-FFF2-40B4-BE49-F238E27FC236}">
                <a16:creationId xmlns:a16="http://schemas.microsoft.com/office/drawing/2014/main" id="{FBD8DC72-F421-CB41-82BE-C0FACF2058CB}"/>
              </a:ext>
            </a:extLst>
          </p:cNvPr>
          <p:cNvSpPr txBox="1"/>
          <p:nvPr/>
        </p:nvSpPr>
        <p:spPr>
          <a:xfrm>
            <a:off x="453393" y="5233764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2" name="object 70">
            <a:extLst>
              <a:ext uri="{FF2B5EF4-FFF2-40B4-BE49-F238E27FC236}">
                <a16:creationId xmlns:a16="http://schemas.microsoft.com/office/drawing/2014/main" id="{4A8F1AE2-C7EE-EB4A-BA50-465E552A76D9}"/>
              </a:ext>
            </a:extLst>
          </p:cNvPr>
          <p:cNvSpPr txBox="1"/>
          <p:nvPr/>
        </p:nvSpPr>
        <p:spPr>
          <a:xfrm>
            <a:off x="689079" y="5233764"/>
            <a:ext cx="2475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18" dirty="0">
                <a:solidFill>
                  <a:srgbClr val="5E5E5E"/>
                </a:solidFill>
                <a:latin typeface="Arial"/>
                <a:cs typeface="Arial"/>
              </a:rPr>
              <a:t>A-F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object 71">
            <a:extLst>
              <a:ext uri="{FF2B5EF4-FFF2-40B4-BE49-F238E27FC236}">
                <a16:creationId xmlns:a16="http://schemas.microsoft.com/office/drawing/2014/main" id="{A537D3F5-875C-134A-89A1-B7FFBCB7BFD4}"/>
              </a:ext>
            </a:extLst>
          </p:cNvPr>
          <p:cNvSpPr txBox="1"/>
          <p:nvPr/>
        </p:nvSpPr>
        <p:spPr>
          <a:xfrm>
            <a:off x="1081926" y="5233764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object 72">
            <a:extLst>
              <a:ext uri="{FF2B5EF4-FFF2-40B4-BE49-F238E27FC236}">
                <a16:creationId xmlns:a16="http://schemas.microsoft.com/office/drawing/2014/main" id="{3EFF77BA-EE13-6449-A6B8-E1F860CF4D0E}"/>
              </a:ext>
            </a:extLst>
          </p:cNvPr>
          <p:cNvSpPr txBox="1"/>
          <p:nvPr/>
        </p:nvSpPr>
        <p:spPr>
          <a:xfrm>
            <a:off x="1317612" y="5233764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4901EA70-75D0-7244-9EEF-7BAD1EC66423}"/>
              </a:ext>
            </a:extLst>
          </p:cNvPr>
          <p:cNvSpPr txBox="1"/>
          <p:nvPr/>
        </p:nvSpPr>
        <p:spPr>
          <a:xfrm>
            <a:off x="217706" y="4703565"/>
            <a:ext cx="1347055" cy="528127"/>
          </a:xfrm>
          <a:prstGeom prst="rect">
            <a:avLst/>
          </a:prstGeom>
        </p:spPr>
        <p:txBody>
          <a:bodyPr vert="horz" wrap="square" lIns="0" tIns="15019" rIns="0" bIns="0" rtlCol="0">
            <a:spAutoFit/>
          </a:bodyPr>
          <a:lstStyle/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sz="1114" spc="-125" dirty="0">
                <a:solidFill>
                  <a:srgbClr val="5E5E5E"/>
                </a:solidFill>
                <a:latin typeface="Arial"/>
                <a:cs typeface="Arial"/>
              </a:rPr>
              <a:t>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A-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D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-US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3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  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1114" spc="-186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A-</a:t>
            </a:r>
            <a:r>
              <a:rPr lang="en-US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B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r>
              <a:rPr lang="zh-CN" altLang="en-US" sz="1114" spc="3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10</a:t>
            </a:r>
            <a:endParaRPr lang="en-US" sz="1114" spc="-2" dirty="0">
              <a:solidFill>
                <a:srgbClr val="5E5E5E"/>
              </a:solidFill>
              <a:latin typeface="Arial"/>
              <a:cs typeface="Arial"/>
            </a:endParaRP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lang="en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2</a:t>
            </a:r>
          </a:p>
        </p:txBody>
      </p:sp>
      <p:graphicFrame>
        <p:nvGraphicFramePr>
          <p:cNvPr id="66" name="object 47">
            <a:extLst>
              <a:ext uri="{FF2B5EF4-FFF2-40B4-BE49-F238E27FC236}">
                <a16:creationId xmlns:a16="http://schemas.microsoft.com/office/drawing/2014/main" id="{0EDDBD7A-7BF5-4642-8732-6C27E479D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416058"/>
              </p:ext>
            </p:extLst>
          </p:nvPr>
        </p:nvGraphicFramePr>
        <p:xfrm>
          <a:off x="1619672" y="4238102"/>
          <a:ext cx="4257234" cy="626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4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8892">
                <a:tc>
                  <a:txBody>
                    <a:bodyPr/>
                    <a:lstStyle/>
                    <a:p>
                      <a:pPr marR="40640" algn="ctr">
                        <a:lnSpc>
                          <a:spcPts val="2585"/>
                        </a:lnSpc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ts val="2585"/>
                        </a:lnSpc>
                      </a:pP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5"/>
                        </a:lnSpc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ts val="2585"/>
                        </a:lnSpc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5"/>
                        </a:lnSpc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2585"/>
                        </a:lnSpc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799"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16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D’s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i="1" dirty="0">
                          <a:solidFill>
                            <a:srgbClr val="009051"/>
                          </a:solidFill>
                          <a:latin typeface="Arial"/>
                          <a:cs typeface="Arial"/>
                        </a:rPr>
                        <a:t>first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11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adv: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[(B,1),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45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(C,5),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6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(E,3),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4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(F,4)</a:t>
                      </a:r>
                      <a:r>
                        <a:rPr lang="en-US" altLang="zh-CN" sz="1000" b="1" spc="24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(A,2)</a:t>
                      </a:r>
                      <a:r>
                        <a:rPr sz="1000" b="1" spc="24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]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892"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0941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9247" y="535505"/>
            <a:ext cx="4616478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4" name="object 4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2" name="object 12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61342" y="4057489"/>
            <a:ext cx="1234411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573552" y="2433800"/>
            <a:ext cx="110819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only its</a:t>
            </a:r>
            <a:r>
              <a:rPr sz="1046" spc="-16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0096FF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84232" y="2394707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5" h="325754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6"/>
                </a:lnTo>
                <a:lnTo>
                  <a:pt x="5300" y="121542"/>
                </a:lnTo>
                <a:lnTo>
                  <a:pt x="0" y="162853"/>
                </a:lnTo>
                <a:lnTo>
                  <a:pt x="5300" y="204164"/>
                </a:lnTo>
                <a:lnTo>
                  <a:pt x="21200" y="243280"/>
                </a:lnTo>
                <a:lnTo>
                  <a:pt x="47700" y="278007"/>
                </a:lnTo>
                <a:lnTo>
                  <a:pt x="82427" y="304507"/>
                </a:lnTo>
                <a:lnTo>
                  <a:pt x="121545" y="320407"/>
                </a:lnTo>
                <a:lnTo>
                  <a:pt x="162857" y="325707"/>
                </a:lnTo>
                <a:lnTo>
                  <a:pt x="204169" y="320407"/>
                </a:lnTo>
                <a:lnTo>
                  <a:pt x="243284" y="304507"/>
                </a:lnTo>
                <a:lnTo>
                  <a:pt x="278007" y="278007"/>
                </a:lnTo>
                <a:lnTo>
                  <a:pt x="304507" y="243280"/>
                </a:lnTo>
                <a:lnTo>
                  <a:pt x="320407" y="204164"/>
                </a:lnTo>
                <a:lnTo>
                  <a:pt x="325707" y="162853"/>
                </a:lnTo>
                <a:lnTo>
                  <a:pt x="320407" y="121542"/>
                </a:lnTo>
                <a:lnTo>
                  <a:pt x="304507" y="82426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000126" y="2179146"/>
            <a:ext cx="175024" cy="594389"/>
            <a:chOff x="2198888" y="4163239"/>
            <a:chExt cx="384810" cy="1306830"/>
          </a:xfrm>
        </p:grpSpPr>
        <p:sp>
          <p:nvSpPr>
            <p:cNvPr id="51" name="object 51"/>
            <p:cNvSpPr/>
            <p:nvPr/>
          </p:nvSpPr>
          <p:spPr>
            <a:xfrm>
              <a:off x="2257402" y="4163239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5" h="325754">
                  <a:moveTo>
                    <a:pt x="162857" y="0"/>
                  </a:moveTo>
                  <a:lnTo>
                    <a:pt x="121545" y="5300"/>
                  </a:lnTo>
                  <a:lnTo>
                    <a:pt x="82427" y="21200"/>
                  </a:lnTo>
                  <a:lnTo>
                    <a:pt x="47700" y="47700"/>
                  </a:lnTo>
                  <a:lnTo>
                    <a:pt x="21200" y="82427"/>
                  </a:lnTo>
                  <a:lnTo>
                    <a:pt x="5300" y="121545"/>
                  </a:lnTo>
                  <a:lnTo>
                    <a:pt x="0" y="162858"/>
                  </a:lnTo>
                  <a:lnTo>
                    <a:pt x="5300" y="204172"/>
                  </a:lnTo>
                  <a:lnTo>
                    <a:pt x="21200" y="243290"/>
                  </a:lnTo>
                  <a:lnTo>
                    <a:pt x="47700" y="278017"/>
                  </a:lnTo>
                  <a:lnTo>
                    <a:pt x="82427" y="304513"/>
                  </a:lnTo>
                  <a:lnTo>
                    <a:pt x="121545" y="320410"/>
                  </a:lnTo>
                  <a:lnTo>
                    <a:pt x="162857" y="325709"/>
                  </a:lnTo>
                  <a:lnTo>
                    <a:pt x="204169" y="320410"/>
                  </a:lnTo>
                  <a:lnTo>
                    <a:pt x="243284" y="304513"/>
                  </a:lnTo>
                  <a:lnTo>
                    <a:pt x="278007" y="278017"/>
                  </a:lnTo>
                  <a:lnTo>
                    <a:pt x="304507" y="243290"/>
                  </a:lnTo>
                  <a:lnTo>
                    <a:pt x="320407" y="204172"/>
                  </a:lnTo>
                  <a:lnTo>
                    <a:pt x="325707" y="162858"/>
                  </a:lnTo>
                  <a:lnTo>
                    <a:pt x="320407" y="121545"/>
                  </a:lnTo>
                  <a:lnTo>
                    <a:pt x="304507" y="82427"/>
                  </a:lnTo>
                  <a:lnTo>
                    <a:pt x="278007" y="47700"/>
                  </a:lnTo>
                  <a:lnTo>
                    <a:pt x="243284" y="21200"/>
                  </a:lnTo>
                  <a:lnTo>
                    <a:pt x="204169" y="5300"/>
                  </a:lnTo>
                  <a:lnTo>
                    <a:pt x="162857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2198888" y="5144068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5" h="325754">
                  <a:moveTo>
                    <a:pt x="162851" y="0"/>
                  </a:moveTo>
                  <a:lnTo>
                    <a:pt x="121537" y="5300"/>
                  </a:lnTo>
                  <a:lnTo>
                    <a:pt x="82419" y="21200"/>
                  </a:lnTo>
                  <a:lnTo>
                    <a:pt x="47692" y="47700"/>
                  </a:lnTo>
                  <a:lnTo>
                    <a:pt x="21196" y="82426"/>
                  </a:lnTo>
                  <a:lnTo>
                    <a:pt x="5299" y="121542"/>
                  </a:lnTo>
                  <a:lnTo>
                    <a:pt x="0" y="162853"/>
                  </a:lnTo>
                  <a:lnTo>
                    <a:pt x="5299" y="204164"/>
                  </a:lnTo>
                  <a:lnTo>
                    <a:pt x="21196" y="243280"/>
                  </a:lnTo>
                  <a:lnTo>
                    <a:pt x="47692" y="278007"/>
                  </a:lnTo>
                  <a:lnTo>
                    <a:pt x="82419" y="304507"/>
                  </a:lnTo>
                  <a:lnTo>
                    <a:pt x="121537" y="320407"/>
                  </a:lnTo>
                  <a:lnTo>
                    <a:pt x="162851" y="325707"/>
                  </a:lnTo>
                  <a:lnTo>
                    <a:pt x="204164" y="320407"/>
                  </a:lnTo>
                  <a:lnTo>
                    <a:pt x="243282" y="304507"/>
                  </a:lnTo>
                  <a:lnTo>
                    <a:pt x="278009" y="278007"/>
                  </a:lnTo>
                  <a:lnTo>
                    <a:pt x="304509" y="243280"/>
                  </a:lnTo>
                  <a:lnTo>
                    <a:pt x="320409" y="204164"/>
                  </a:lnTo>
                  <a:lnTo>
                    <a:pt x="325709" y="162853"/>
                  </a:lnTo>
                  <a:lnTo>
                    <a:pt x="320409" y="121542"/>
                  </a:lnTo>
                  <a:lnTo>
                    <a:pt x="304509" y="82426"/>
                  </a:lnTo>
                  <a:lnTo>
                    <a:pt x="278009" y="47700"/>
                  </a:lnTo>
                  <a:lnTo>
                    <a:pt x="243282" y="21200"/>
                  </a:lnTo>
                  <a:lnTo>
                    <a:pt x="204164" y="5300"/>
                  </a:lnTo>
                  <a:lnTo>
                    <a:pt x="162851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906010" y="4327089"/>
            <a:ext cx="975341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246633" marR="2310" indent="-241146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65">
            <a:extLst>
              <a:ext uri="{FF2B5EF4-FFF2-40B4-BE49-F238E27FC236}">
                <a16:creationId xmlns:a16="http://schemas.microsoft.com/office/drawing/2014/main" id="{FE8B1D38-20B9-084C-8355-7A5E74366435}"/>
              </a:ext>
            </a:extLst>
          </p:cNvPr>
          <p:cNvSpPr txBox="1"/>
          <p:nvPr/>
        </p:nvSpPr>
        <p:spPr>
          <a:xfrm>
            <a:off x="139154" y="4243741"/>
            <a:ext cx="1425609" cy="475022"/>
          </a:xfrm>
          <a:prstGeom prst="rect">
            <a:avLst/>
          </a:prstGeom>
        </p:spPr>
        <p:txBody>
          <a:bodyPr vert="horz" wrap="square" lIns="0" tIns="76537" rIns="0" bIns="0" rtlCol="0">
            <a:spAutoFit/>
          </a:bodyPr>
          <a:lstStyle/>
          <a:p>
            <a:pPr marL="345114" defTabSz="415869">
              <a:spcBef>
                <a:spcPts val="603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  <a:p>
            <a:pPr marL="5776" defTabSz="415869">
              <a:spcBef>
                <a:spcPts val="696"/>
              </a:spcBef>
              <a:tabLst>
                <a:tab pos="319699" algn="l"/>
                <a:tab pos="476805" algn="l"/>
                <a:tab pos="948124" algn="l"/>
                <a:tab pos="1105230" algn="l"/>
              </a:tabLst>
            </a:pPr>
            <a:r>
              <a:rPr sz="1114" b="1" spc="-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1114" b="1" spc="157" dirty="0">
                <a:solidFill>
                  <a:srgbClr val="5E5E5E"/>
                </a:solidFill>
                <a:latin typeface="Trebuchet MS"/>
                <a:cs typeface="Trebuchet MS"/>
              </a:rPr>
              <a:t>st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48" dirty="0">
                <a:solidFill>
                  <a:srgbClr val="5E5E5E"/>
                </a:solidFill>
                <a:latin typeface="Trebuchet MS"/>
                <a:cs typeface="Trebuchet MS"/>
              </a:rPr>
              <a:t>route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57" dirty="0">
                <a:solidFill>
                  <a:srgbClr val="5E5E5E"/>
                </a:solidFill>
                <a:latin typeface="Trebuchet MS"/>
                <a:cs typeface="Trebuchet MS"/>
              </a:rPr>
              <a:t>cos</a:t>
            </a:r>
            <a:r>
              <a:rPr sz="1114" b="1" spc="17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endParaRPr sz="1114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0" name="object 68">
            <a:extLst>
              <a:ext uri="{FF2B5EF4-FFF2-40B4-BE49-F238E27FC236}">
                <a16:creationId xmlns:a16="http://schemas.microsoft.com/office/drawing/2014/main" id="{6AA0B227-44A5-F547-926F-B95B83C708EC}"/>
              </a:ext>
            </a:extLst>
          </p:cNvPr>
          <p:cNvSpPr txBox="1"/>
          <p:nvPr/>
        </p:nvSpPr>
        <p:spPr>
          <a:xfrm>
            <a:off x="217707" y="5233764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64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9">
            <a:extLst>
              <a:ext uri="{FF2B5EF4-FFF2-40B4-BE49-F238E27FC236}">
                <a16:creationId xmlns:a16="http://schemas.microsoft.com/office/drawing/2014/main" id="{FE2D5802-4199-EE4C-B510-31C3046C0E3B}"/>
              </a:ext>
            </a:extLst>
          </p:cNvPr>
          <p:cNvSpPr txBox="1"/>
          <p:nvPr/>
        </p:nvSpPr>
        <p:spPr>
          <a:xfrm>
            <a:off x="453393" y="5233764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2" name="object 70">
            <a:extLst>
              <a:ext uri="{FF2B5EF4-FFF2-40B4-BE49-F238E27FC236}">
                <a16:creationId xmlns:a16="http://schemas.microsoft.com/office/drawing/2014/main" id="{D3202043-3DE1-474B-BEC0-FBA29B6D00CB}"/>
              </a:ext>
            </a:extLst>
          </p:cNvPr>
          <p:cNvSpPr txBox="1"/>
          <p:nvPr/>
        </p:nvSpPr>
        <p:spPr>
          <a:xfrm>
            <a:off x="689079" y="5233764"/>
            <a:ext cx="2475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18" dirty="0">
                <a:solidFill>
                  <a:srgbClr val="5E5E5E"/>
                </a:solidFill>
                <a:latin typeface="Arial"/>
                <a:cs typeface="Arial"/>
              </a:rPr>
              <a:t>A-F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object 71">
            <a:extLst>
              <a:ext uri="{FF2B5EF4-FFF2-40B4-BE49-F238E27FC236}">
                <a16:creationId xmlns:a16="http://schemas.microsoft.com/office/drawing/2014/main" id="{EA931B10-32FB-5949-BBA9-27CC70624EC8}"/>
              </a:ext>
            </a:extLst>
          </p:cNvPr>
          <p:cNvSpPr txBox="1"/>
          <p:nvPr/>
        </p:nvSpPr>
        <p:spPr>
          <a:xfrm>
            <a:off x="1081926" y="5233764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object 72">
            <a:extLst>
              <a:ext uri="{FF2B5EF4-FFF2-40B4-BE49-F238E27FC236}">
                <a16:creationId xmlns:a16="http://schemas.microsoft.com/office/drawing/2014/main" id="{72A94D7F-AF2F-D74A-984B-3FB8F9771E96}"/>
              </a:ext>
            </a:extLst>
          </p:cNvPr>
          <p:cNvSpPr txBox="1"/>
          <p:nvPr/>
        </p:nvSpPr>
        <p:spPr>
          <a:xfrm>
            <a:off x="1317612" y="5233764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424C1CFD-94C5-894F-BB81-71C941A96EAC}"/>
              </a:ext>
            </a:extLst>
          </p:cNvPr>
          <p:cNvSpPr txBox="1"/>
          <p:nvPr/>
        </p:nvSpPr>
        <p:spPr>
          <a:xfrm>
            <a:off x="217706" y="4703565"/>
            <a:ext cx="1347055" cy="528127"/>
          </a:xfrm>
          <a:prstGeom prst="rect">
            <a:avLst/>
          </a:prstGeom>
        </p:spPr>
        <p:txBody>
          <a:bodyPr vert="horz" wrap="square" lIns="0" tIns="15019" rIns="0" bIns="0" rtlCol="0">
            <a:spAutoFit/>
          </a:bodyPr>
          <a:lstStyle/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sz="1114" spc="-125" dirty="0">
                <a:solidFill>
                  <a:srgbClr val="5E5E5E"/>
                </a:solidFill>
                <a:latin typeface="Arial"/>
                <a:cs typeface="Arial"/>
              </a:rPr>
              <a:t>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A-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D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-US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3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  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1114" spc="-186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A-</a:t>
            </a:r>
            <a:r>
              <a:rPr lang="en-US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D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r>
              <a:rPr lang="zh-CN" altLang="en-US" sz="1114" spc="3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lang="zh-CN" altLang="en-US" sz="1114" spc="-2" dirty="0">
                <a:solidFill>
                  <a:srgbClr val="5E5E5E"/>
                </a:solidFill>
                <a:latin typeface="Arial"/>
                <a:cs typeface="Arial"/>
              </a:rPr>
              <a:t>  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7</a:t>
            </a:r>
            <a:endParaRPr lang="en-US" sz="1114" spc="-2" dirty="0">
              <a:solidFill>
                <a:srgbClr val="5E5E5E"/>
              </a:solidFill>
              <a:latin typeface="Arial"/>
              <a:cs typeface="Arial"/>
            </a:endParaRP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lang="en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2</a:t>
            </a:r>
          </a:p>
        </p:txBody>
      </p:sp>
      <p:graphicFrame>
        <p:nvGraphicFramePr>
          <p:cNvPr id="66" name="object 47">
            <a:extLst>
              <a:ext uri="{FF2B5EF4-FFF2-40B4-BE49-F238E27FC236}">
                <a16:creationId xmlns:a16="http://schemas.microsoft.com/office/drawing/2014/main" id="{96E7880A-D3D7-F447-BCF6-ED6E38FCD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416058"/>
              </p:ext>
            </p:extLst>
          </p:nvPr>
        </p:nvGraphicFramePr>
        <p:xfrm>
          <a:off x="1619672" y="4238102"/>
          <a:ext cx="4257234" cy="626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4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8892">
                <a:tc>
                  <a:txBody>
                    <a:bodyPr/>
                    <a:lstStyle/>
                    <a:p>
                      <a:pPr marR="40640" algn="ctr">
                        <a:lnSpc>
                          <a:spcPts val="2585"/>
                        </a:lnSpc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ts val="2585"/>
                        </a:lnSpc>
                      </a:pP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5"/>
                        </a:lnSpc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ts val="2585"/>
                        </a:lnSpc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5"/>
                        </a:lnSpc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2585"/>
                        </a:lnSpc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799"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16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D’s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i="1" dirty="0">
                          <a:solidFill>
                            <a:srgbClr val="009051"/>
                          </a:solidFill>
                          <a:latin typeface="Arial"/>
                          <a:cs typeface="Arial"/>
                        </a:rPr>
                        <a:t>first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11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adv: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[(B,1),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45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(C,5),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6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(E,3),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4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(F,4)</a:t>
                      </a:r>
                      <a:r>
                        <a:rPr lang="en-US" altLang="zh-CN" sz="1000" b="1" spc="24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(A,2)</a:t>
                      </a:r>
                      <a:r>
                        <a:rPr sz="1000" b="1" spc="24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]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892"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3170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9247" y="535505"/>
            <a:ext cx="4616478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4" name="object 4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2" name="object 12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61342" y="4057489"/>
            <a:ext cx="1234411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573552" y="2433800"/>
            <a:ext cx="110819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only its</a:t>
            </a:r>
            <a:r>
              <a:rPr sz="1046" spc="-16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0096FF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84232" y="2394707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5" h="325754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6"/>
                </a:lnTo>
                <a:lnTo>
                  <a:pt x="5300" y="121542"/>
                </a:lnTo>
                <a:lnTo>
                  <a:pt x="0" y="162853"/>
                </a:lnTo>
                <a:lnTo>
                  <a:pt x="5300" y="204164"/>
                </a:lnTo>
                <a:lnTo>
                  <a:pt x="21200" y="243280"/>
                </a:lnTo>
                <a:lnTo>
                  <a:pt x="47700" y="278007"/>
                </a:lnTo>
                <a:lnTo>
                  <a:pt x="82427" y="304507"/>
                </a:lnTo>
                <a:lnTo>
                  <a:pt x="121545" y="320407"/>
                </a:lnTo>
                <a:lnTo>
                  <a:pt x="162857" y="325707"/>
                </a:lnTo>
                <a:lnTo>
                  <a:pt x="204169" y="320407"/>
                </a:lnTo>
                <a:lnTo>
                  <a:pt x="243284" y="304507"/>
                </a:lnTo>
                <a:lnTo>
                  <a:pt x="278007" y="278007"/>
                </a:lnTo>
                <a:lnTo>
                  <a:pt x="304507" y="243280"/>
                </a:lnTo>
                <a:lnTo>
                  <a:pt x="320407" y="204164"/>
                </a:lnTo>
                <a:lnTo>
                  <a:pt x="325707" y="162853"/>
                </a:lnTo>
                <a:lnTo>
                  <a:pt x="320407" y="121542"/>
                </a:lnTo>
                <a:lnTo>
                  <a:pt x="304507" y="82426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000126" y="2179146"/>
            <a:ext cx="175024" cy="594389"/>
            <a:chOff x="2198888" y="4163239"/>
            <a:chExt cx="384810" cy="1306830"/>
          </a:xfrm>
        </p:grpSpPr>
        <p:sp>
          <p:nvSpPr>
            <p:cNvPr id="51" name="object 51"/>
            <p:cNvSpPr/>
            <p:nvPr/>
          </p:nvSpPr>
          <p:spPr>
            <a:xfrm>
              <a:off x="2257402" y="4163239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5" h="325754">
                  <a:moveTo>
                    <a:pt x="162857" y="0"/>
                  </a:moveTo>
                  <a:lnTo>
                    <a:pt x="121545" y="5300"/>
                  </a:lnTo>
                  <a:lnTo>
                    <a:pt x="82427" y="21200"/>
                  </a:lnTo>
                  <a:lnTo>
                    <a:pt x="47700" y="47700"/>
                  </a:lnTo>
                  <a:lnTo>
                    <a:pt x="21200" y="82427"/>
                  </a:lnTo>
                  <a:lnTo>
                    <a:pt x="5300" y="121545"/>
                  </a:lnTo>
                  <a:lnTo>
                    <a:pt x="0" y="162858"/>
                  </a:lnTo>
                  <a:lnTo>
                    <a:pt x="5300" y="204172"/>
                  </a:lnTo>
                  <a:lnTo>
                    <a:pt x="21200" y="243290"/>
                  </a:lnTo>
                  <a:lnTo>
                    <a:pt x="47700" y="278017"/>
                  </a:lnTo>
                  <a:lnTo>
                    <a:pt x="82427" y="304513"/>
                  </a:lnTo>
                  <a:lnTo>
                    <a:pt x="121545" y="320410"/>
                  </a:lnTo>
                  <a:lnTo>
                    <a:pt x="162857" y="325709"/>
                  </a:lnTo>
                  <a:lnTo>
                    <a:pt x="204169" y="320410"/>
                  </a:lnTo>
                  <a:lnTo>
                    <a:pt x="243284" y="304513"/>
                  </a:lnTo>
                  <a:lnTo>
                    <a:pt x="278007" y="278017"/>
                  </a:lnTo>
                  <a:lnTo>
                    <a:pt x="304507" y="243290"/>
                  </a:lnTo>
                  <a:lnTo>
                    <a:pt x="320407" y="204172"/>
                  </a:lnTo>
                  <a:lnTo>
                    <a:pt x="325707" y="162858"/>
                  </a:lnTo>
                  <a:lnTo>
                    <a:pt x="320407" y="121545"/>
                  </a:lnTo>
                  <a:lnTo>
                    <a:pt x="304507" y="82427"/>
                  </a:lnTo>
                  <a:lnTo>
                    <a:pt x="278007" y="47700"/>
                  </a:lnTo>
                  <a:lnTo>
                    <a:pt x="243284" y="21200"/>
                  </a:lnTo>
                  <a:lnTo>
                    <a:pt x="204169" y="5300"/>
                  </a:lnTo>
                  <a:lnTo>
                    <a:pt x="162857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2198888" y="5144068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5" h="325754">
                  <a:moveTo>
                    <a:pt x="162851" y="0"/>
                  </a:moveTo>
                  <a:lnTo>
                    <a:pt x="121537" y="5300"/>
                  </a:lnTo>
                  <a:lnTo>
                    <a:pt x="82419" y="21200"/>
                  </a:lnTo>
                  <a:lnTo>
                    <a:pt x="47692" y="47700"/>
                  </a:lnTo>
                  <a:lnTo>
                    <a:pt x="21196" y="82426"/>
                  </a:lnTo>
                  <a:lnTo>
                    <a:pt x="5299" y="121542"/>
                  </a:lnTo>
                  <a:lnTo>
                    <a:pt x="0" y="162853"/>
                  </a:lnTo>
                  <a:lnTo>
                    <a:pt x="5299" y="204164"/>
                  </a:lnTo>
                  <a:lnTo>
                    <a:pt x="21196" y="243280"/>
                  </a:lnTo>
                  <a:lnTo>
                    <a:pt x="47692" y="278007"/>
                  </a:lnTo>
                  <a:lnTo>
                    <a:pt x="82419" y="304507"/>
                  </a:lnTo>
                  <a:lnTo>
                    <a:pt x="121537" y="320407"/>
                  </a:lnTo>
                  <a:lnTo>
                    <a:pt x="162851" y="325707"/>
                  </a:lnTo>
                  <a:lnTo>
                    <a:pt x="204164" y="320407"/>
                  </a:lnTo>
                  <a:lnTo>
                    <a:pt x="243282" y="304507"/>
                  </a:lnTo>
                  <a:lnTo>
                    <a:pt x="278009" y="278007"/>
                  </a:lnTo>
                  <a:lnTo>
                    <a:pt x="304509" y="243280"/>
                  </a:lnTo>
                  <a:lnTo>
                    <a:pt x="320409" y="204164"/>
                  </a:lnTo>
                  <a:lnTo>
                    <a:pt x="325709" y="162853"/>
                  </a:lnTo>
                  <a:lnTo>
                    <a:pt x="320409" y="121542"/>
                  </a:lnTo>
                  <a:lnTo>
                    <a:pt x="304509" y="82426"/>
                  </a:lnTo>
                  <a:lnTo>
                    <a:pt x="278009" y="47700"/>
                  </a:lnTo>
                  <a:lnTo>
                    <a:pt x="243282" y="21200"/>
                  </a:lnTo>
                  <a:lnTo>
                    <a:pt x="204164" y="5300"/>
                  </a:lnTo>
                  <a:lnTo>
                    <a:pt x="162851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906010" y="4327089"/>
            <a:ext cx="975341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246633" marR="2310" indent="-241146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65">
            <a:extLst>
              <a:ext uri="{FF2B5EF4-FFF2-40B4-BE49-F238E27FC236}">
                <a16:creationId xmlns:a16="http://schemas.microsoft.com/office/drawing/2014/main" id="{02550C1E-033A-E346-99EF-9C9E6E9F69F5}"/>
              </a:ext>
            </a:extLst>
          </p:cNvPr>
          <p:cNvSpPr txBox="1"/>
          <p:nvPr/>
        </p:nvSpPr>
        <p:spPr>
          <a:xfrm>
            <a:off x="139154" y="4243741"/>
            <a:ext cx="1425609" cy="475022"/>
          </a:xfrm>
          <a:prstGeom prst="rect">
            <a:avLst/>
          </a:prstGeom>
        </p:spPr>
        <p:txBody>
          <a:bodyPr vert="horz" wrap="square" lIns="0" tIns="76537" rIns="0" bIns="0" rtlCol="0">
            <a:spAutoFit/>
          </a:bodyPr>
          <a:lstStyle/>
          <a:p>
            <a:pPr marL="345114" defTabSz="415869">
              <a:spcBef>
                <a:spcPts val="603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  <a:p>
            <a:pPr marL="5776" defTabSz="415869">
              <a:spcBef>
                <a:spcPts val="696"/>
              </a:spcBef>
              <a:tabLst>
                <a:tab pos="319699" algn="l"/>
                <a:tab pos="476805" algn="l"/>
                <a:tab pos="948124" algn="l"/>
                <a:tab pos="1105230" algn="l"/>
              </a:tabLst>
            </a:pPr>
            <a:r>
              <a:rPr sz="1114" b="1" spc="-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1114" b="1" spc="157" dirty="0">
                <a:solidFill>
                  <a:srgbClr val="5E5E5E"/>
                </a:solidFill>
                <a:latin typeface="Trebuchet MS"/>
                <a:cs typeface="Trebuchet MS"/>
              </a:rPr>
              <a:t>st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48" dirty="0">
                <a:solidFill>
                  <a:srgbClr val="5E5E5E"/>
                </a:solidFill>
                <a:latin typeface="Trebuchet MS"/>
                <a:cs typeface="Trebuchet MS"/>
              </a:rPr>
              <a:t>route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57" dirty="0">
                <a:solidFill>
                  <a:srgbClr val="5E5E5E"/>
                </a:solidFill>
                <a:latin typeface="Trebuchet MS"/>
                <a:cs typeface="Trebuchet MS"/>
              </a:rPr>
              <a:t>cos</a:t>
            </a:r>
            <a:r>
              <a:rPr sz="1114" b="1" spc="17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endParaRPr sz="1114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0" name="object 68">
            <a:extLst>
              <a:ext uri="{FF2B5EF4-FFF2-40B4-BE49-F238E27FC236}">
                <a16:creationId xmlns:a16="http://schemas.microsoft.com/office/drawing/2014/main" id="{55EC3A30-DEE0-C94A-B9F2-4226ECDAABA7}"/>
              </a:ext>
            </a:extLst>
          </p:cNvPr>
          <p:cNvSpPr txBox="1"/>
          <p:nvPr/>
        </p:nvSpPr>
        <p:spPr>
          <a:xfrm>
            <a:off x="217707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64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9">
            <a:extLst>
              <a:ext uri="{FF2B5EF4-FFF2-40B4-BE49-F238E27FC236}">
                <a16:creationId xmlns:a16="http://schemas.microsoft.com/office/drawing/2014/main" id="{54C2EFBE-C40D-EE42-B7CA-CB9EACDA4E4A}"/>
              </a:ext>
            </a:extLst>
          </p:cNvPr>
          <p:cNvSpPr txBox="1"/>
          <p:nvPr/>
        </p:nvSpPr>
        <p:spPr>
          <a:xfrm>
            <a:off x="453393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2" name="object 70">
            <a:extLst>
              <a:ext uri="{FF2B5EF4-FFF2-40B4-BE49-F238E27FC236}">
                <a16:creationId xmlns:a16="http://schemas.microsoft.com/office/drawing/2014/main" id="{87F09A16-0BF7-C543-A84C-9A750B42B0A7}"/>
              </a:ext>
            </a:extLst>
          </p:cNvPr>
          <p:cNvSpPr txBox="1"/>
          <p:nvPr/>
        </p:nvSpPr>
        <p:spPr>
          <a:xfrm>
            <a:off x="689079" y="5452740"/>
            <a:ext cx="2475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18" dirty="0">
                <a:solidFill>
                  <a:srgbClr val="5E5E5E"/>
                </a:solidFill>
                <a:latin typeface="Arial"/>
                <a:cs typeface="Arial"/>
              </a:rPr>
              <a:t>A-F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object 71">
            <a:extLst>
              <a:ext uri="{FF2B5EF4-FFF2-40B4-BE49-F238E27FC236}">
                <a16:creationId xmlns:a16="http://schemas.microsoft.com/office/drawing/2014/main" id="{E3F13696-5260-324A-963A-302128FF13ED}"/>
              </a:ext>
            </a:extLst>
          </p:cNvPr>
          <p:cNvSpPr txBox="1"/>
          <p:nvPr/>
        </p:nvSpPr>
        <p:spPr>
          <a:xfrm>
            <a:off x="1081926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object 72">
            <a:extLst>
              <a:ext uri="{FF2B5EF4-FFF2-40B4-BE49-F238E27FC236}">
                <a16:creationId xmlns:a16="http://schemas.microsoft.com/office/drawing/2014/main" id="{8B4F00A1-99AD-904B-8015-3312477C2D27}"/>
              </a:ext>
            </a:extLst>
          </p:cNvPr>
          <p:cNvSpPr txBox="1"/>
          <p:nvPr/>
        </p:nvSpPr>
        <p:spPr>
          <a:xfrm>
            <a:off x="1317612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3B541C9D-D68A-FD4C-8E7E-9D571EF17E65}"/>
              </a:ext>
            </a:extLst>
          </p:cNvPr>
          <p:cNvSpPr txBox="1"/>
          <p:nvPr/>
        </p:nvSpPr>
        <p:spPr>
          <a:xfrm>
            <a:off x="217706" y="4703565"/>
            <a:ext cx="1347055" cy="887199"/>
          </a:xfrm>
          <a:prstGeom prst="rect">
            <a:avLst/>
          </a:prstGeom>
        </p:spPr>
        <p:txBody>
          <a:bodyPr vert="horz" wrap="square" lIns="0" tIns="15019" rIns="0" bIns="0" rtlCol="0">
            <a:spAutoFit/>
          </a:bodyPr>
          <a:lstStyle/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sz="1114" spc="-125" dirty="0">
                <a:solidFill>
                  <a:srgbClr val="5E5E5E"/>
                </a:solidFill>
                <a:latin typeface="Arial"/>
                <a:cs typeface="Arial"/>
              </a:rPr>
              <a:t>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A-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D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-US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3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  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1114" spc="-186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A-</a:t>
            </a:r>
            <a:r>
              <a:rPr lang="en-US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D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r>
              <a:rPr lang="zh-CN" altLang="en-US" sz="1114" spc="3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lang="zh-CN" altLang="en-US" sz="1114" spc="-2" dirty="0">
                <a:solidFill>
                  <a:srgbClr val="5E5E5E"/>
                </a:solidFill>
                <a:latin typeface="Arial"/>
                <a:cs typeface="Arial"/>
              </a:rPr>
              <a:t>  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7</a:t>
            </a:r>
            <a:endParaRPr lang="en-US" sz="1114" spc="-2" dirty="0">
              <a:solidFill>
                <a:srgbClr val="5E5E5E"/>
              </a:solidFill>
              <a:latin typeface="Arial"/>
              <a:cs typeface="Arial"/>
            </a:endParaRP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lang="en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2</a:t>
            </a: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lang="en-US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lang="en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5</a:t>
            </a:r>
            <a:endParaRPr lang="en" altLang="zh-CN" sz="1114" spc="-2" dirty="0">
              <a:solidFill>
                <a:srgbClr val="5E5E5E"/>
              </a:solidFill>
              <a:latin typeface="Arial"/>
              <a:cs typeface="Arial"/>
            </a:endParaRP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endParaRPr lang="en" altLang="zh-CN" sz="1114" spc="-2" dirty="0">
              <a:solidFill>
                <a:srgbClr val="5E5E5E"/>
              </a:solidFill>
              <a:latin typeface="Arial"/>
              <a:cs typeface="Arial"/>
            </a:endParaRPr>
          </a:p>
        </p:txBody>
      </p:sp>
      <p:graphicFrame>
        <p:nvGraphicFramePr>
          <p:cNvPr id="66" name="object 47">
            <a:extLst>
              <a:ext uri="{FF2B5EF4-FFF2-40B4-BE49-F238E27FC236}">
                <a16:creationId xmlns:a16="http://schemas.microsoft.com/office/drawing/2014/main" id="{40184FEE-D720-8C49-8880-C5BA31468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416058"/>
              </p:ext>
            </p:extLst>
          </p:nvPr>
        </p:nvGraphicFramePr>
        <p:xfrm>
          <a:off x="1619672" y="4238102"/>
          <a:ext cx="4257234" cy="626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4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8892">
                <a:tc>
                  <a:txBody>
                    <a:bodyPr/>
                    <a:lstStyle/>
                    <a:p>
                      <a:pPr marR="40640" algn="ctr">
                        <a:lnSpc>
                          <a:spcPts val="2585"/>
                        </a:lnSpc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ts val="2585"/>
                        </a:lnSpc>
                      </a:pP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5"/>
                        </a:lnSpc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ts val="2585"/>
                        </a:lnSpc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5"/>
                        </a:lnSpc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2585"/>
                        </a:lnSpc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799"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16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D’s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i="1" dirty="0">
                          <a:solidFill>
                            <a:srgbClr val="009051"/>
                          </a:solidFill>
                          <a:latin typeface="Arial"/>
                          <a:cs typeface="Arial"/>
                        </a:rPr>
                        <a:t>first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11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adv: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[(B,1),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45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(C,5),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6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(E,3),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4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(F,4)</a:t>
                      </a:r>
                      <a:r>
                        <a:rPr lang="en-US" altLang="zh-CN" sz="1000" b="1" spc="24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(A,2)</a:t>
                      </a:r>
                      <a:r>
                        <a:rPr sz="1000" b="1" spc="24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]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892"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29916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9247" y="535505"/>
            <a:ext cx="4616478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4" name="object 4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2" name="object 12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61342" y="4057489"/>
            <a:ext cx="1234411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573552" y="2433800"/>
            <a:ext cx="110819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only its</a:t>
            </a:r>
            <a:r>
              <a:rPr sz="1046" spc="-16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0096FF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84232" y="2394707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5" h="325754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6"/>
                </a:lnTo>
                <a:lnTo>
                  <a:pt x="5300" y="121542"/>
                </a:lnTo>
                <a:lnTo>
                  <a:pt x="0" y="162853"/>
                </a:lnTo>
                <a:lnTo>
                  <a:pt x="5300" y="204164"/>
                </a:lnTo>
                <a:lnTo>
                  <a:pt x="21200" y="243280"/>
                </a:lnTo>
                <a:lnTo>
                  <a:pt x="47700" y="278007"/>
                </a:lnTo>
                <a:lnTo>
                  <a:pt x="82427" y="304507"/>
                </a:lnTo>
                <a:lnTo>
                  <a:pt x="121545" y="320407"/>
                </a:lnTo>
                <a:lnTo>
                  <a:pt x="162857" y="325707"/>
                </a:lnTo>
                <a:lnTo>
                  <a:pt x="204169" y="320407"/>
                </a:lnTo>
                <a:lnTo>
                  <a:pt x="243284" y="304507"/>
                </a:lnTo>
                <a:lnTo>
                  <a:pt x="278007" y="278007"/>
                </a:lnTo>
                <a:lnTo>
                  <a:pt x="304507" y="243280"/>
                </a:lnTo>
                <a:lnTo>
                  <a:pt x="320407" y="204164"/>
                </a:lnTo>
                <a:lnTo>
                  <a:pt x="325707" y="162853"/>
                </a:lnTo>
                <a:lnTo>
                  <a:pt x="320407" y="121542"/>
                </a:lnTo>
                <a:lnTo>
                  <a:pt x="304507" y="82426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000126" y="2179146"/>
            <a:ext cx="175024" cy="594389"/>
            <a:chOff x="2198888" y="4163239"/>
            <a:chExt cx="384810" cy="1306830"/>
          </a:xfrm>
        </p:grpSpPr>
        <p:sp>
          <p:nvSpPr>
            <p:cNvPr id="51" name="object 51"/>
            <p:cNvSpPr/>
            <p:nvPr/>
          </p:nvSpPr>
          <p:spPr>
            <a:xfrm>
              <a:off x="2257402" y="4163239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5" h="325754">
                  <a:moveTo>
                    <a:pt x="162857" y="0"/>
                  </a:moveTo>
                  <a:lnTo>
                    <a:pt x="121545" y="5300"/>
                  </a:lnTo>
                  <a:lnTo>
                    <a:pt x="82427" y="21200"/>
                  </a:lnTo>
                  <a:lnTo>
                    <a:pt x="47700" y="47700"/>
                  </a:lnTo>
                  <a:lnTo>
                    <a:pt x="21200" y="82427"/>
                  </a:lnTo>
                  <a:lnTo>
                    <a:pt x="5300" y="121545"/>
                  </a:lnTo>
                  <a:lnTo>
                    <a:pt x="0" y="162858"/>
                  </a:lnTo>
                  <a:lnTo>
                    <a:pt x="5300" y="204172"/>
                  </a:lnTo>
                  <a:lnTo>
                    <a:pt x="21200" y="243290"/>
                  </a:lnTo>
                  <a:lnTo>
                    <a:pt x="47700" y="278017"/>
                  </a:lnTo>
                  <a:lnTo>
                    <a:pt x="82427" y="304513"/>
                  </a:lnTo>
                  <a:lnTo>
                    <a:pt x="121545" y="320410"/>
                  </a:lnTo>
                  <a:lnTo>
                    <a:pt x="162857" y="325709"/>
                  </a:lnTo>
                  <a:lnTo>
                    <a:pt x="204169" y="320410"/>
                  </a:lnTo>
                  <a:lnTo>
                    <a:pt x="243284" y="304513"/>
                  </a:lnTo>
                  <a:lnTo>
                    <a:pt x="278007" y="278017"/>
                  </a:lnTo>
                  <a:lnTo>
                    <a:pt x="304507" y="243290"/>
                  </a:lnTo>
                  <a:lnTo>
                    <a:pt x="320407" y="204172"/>
                  </a:lnTo>
                  <a:lnTo>
                    <a:pt x="325707" y="162858"/>
                  </a:lnTo>
                  <a:lnTo>
                    <a:pt x="320407" y="121545"/>
                  </a:lnTo>
                  <a:lnTo>
                    <a:pt x="304507" y="82427"/>
                  </a:lnTo>
                  <a:lnTo>
                    <a:pt x="278007" y="47700"/>
                  </a:lnTo>
                  <a:lnTo>
                    <a:pt x="243284" y="21200"/>
                  </a:lnTo>
                  <a:lnTo>
                    <a:pt x="204169" y="5300"/>
                  </a:lnTo>
                  <a:lnTo>
                    <a:pt x="162857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2198888" y="5144068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5" h="325754">
                  <a:moveTo>
                    <a:pt x="162851" y="0"/>
                  </a:moveTo>
                  <a:lnTo>
                    <a:pt x="121537" y="5300"/>
                  </a:lnTo>
                  <a:lnTo>
                    <a:pt x="82419" y="21200"/>
                  </a:lnTo>
                  <a:lnTo>
                    <a:pt x="47692" y="47700"/>
                  </a:lnTo>
                  <a:lnTo>
                    <a:pt x="21196" y="82426"/>
                  </a:lnTo>
                  <a:lnTo>
                    <a:pt x="5299" y="121542"/>
                  </a:lnTo>
                  <a:lnTo>
                    <a:pt x="0" y="162853"/>
                  </a:lnTo>
                  <a:lnTo>
                    <a:pt x="5299" y="204164"/>
                  </a:lnTo>
                  <a:lnTo>
                    <a:pt x="21196" y="243280"/>
                  </a:lnTo>
                  <a:lnTo>
                    <a:pt x="47692" y="278007"/>
                  </a:lnTo>
                  <a:lnTo>
                    <a:pt x="82419" y="304507"/>
                  </a:lnTo>
                  <a:lnTo>
                    <a:pt x="121537" y="320407"/>
                  </a:lnTo>
                  <a:lnTo>
                    <a:pt x="162851" y="325707"/>
                  </a:lnTo>
                  <a:lnTo>
                    <a:pt x="204164" y="320407"/>
                  </a:lnTo>
                  <a:lnTo>
                    <a:pt x="243282" y="304507"/>
                  </a:lnTo>
                  <a:lnTo>
                    <a:pt x="278009" y="278007"/>
                  </a:lnTo>
                  <a:lnTo>
                    <a:pt x="304509" y="243280"/>
                  </a:lnTo>
                  <a:lnTo>
                    <a:pt x="320409" y="204164"/>
                  </a:lnTo>
                  <a:lnTo>
                    <a:pt x="325709" y="162853"/>
                  </a:lnTo>
                  <a:lnTo>
                    <a:pt x="320409" y="121542"/>
                  </a:lnTo>
                  <a:lnTo>
                    <a:pt x="304509" y="82426"/>
                  </a:lnTo>
                  <a:lnTo>
                    <a:pt x="278009" y="47700"/>
                  </a:lnTo>
                  <a:lnTo>
                    <a:pt x="243282" y="21200"/>
                  </a:lnTo>
                  <a:lnTo>
                    <a:pt x="204164" y="5300"/>
                  </a:lnTo>
                  <a:lnTo>
                    <a:pt x="162851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906010" y="4327089"/>
            <a:ext cx="975341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246633" marR="2310" indent="-241146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65">
            <a:extLst>
              <a:ext uri="{FF2B5EF4-FFF2-40B4-BE49-F238E27FC236}">
                <a16:creationId xmlns:a16="http://schemas.microsoft.com/office/drawing/2014/main" id="{BA0C8051-CB87-644C-9C39-F3BCAA546D31}"/>
              </a:ext>
            </a:extLst>
          </p:cNvPr>
          <p:cNvSpPr txBox="1"/>
          <p:nvPr/>
        </p:nvSpPr>
        <p:spPr>
          <a:xfrm>
            <a:off x="139154" y="4243741"/>
            <a:ext cx="1425609" cy="475022"/>
          </a:xfrm>
          <a:prstGeom prst="rect">
            <a:avLst/>
          </a:prstGeom>
        </p:spPr>
        <p:txBody>
          <a:bodyPr vert="horz" wrap="square" lIns="0" tIns="76537" rIns="0" bIns="0" rtlCol="0">
            <a:spAutoFit/>
          </a:bodyPr>
          <a:lstStyle/>
          <a:p>
            <a:pPr marL="345114" defTabSz="415869">
              <a:spcBef>
                <a:spcPts val="603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  <a:p>
            <a:pPr marL="5776" defTabSz="415869">
              <a:spcBef>
                <a:spcPts val="696"/>
              </a:spcBef>
              <a:tabLst>
                <a:tab pos="319699" algn="l"/>
                <a:tab pos="476805" algn="l"/>
                <a:tab pos="948124" algn="l"/>
                <a:tab pos="1105230" algn="l"/>
              </a:tabLst>
            </a:pPr>
            <a:r>
              <a:rPr sz="1114" b="1" spc="-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1114" b="1" spc="157" dirty="0">
                <a:solidFill>
                  <a:srgbClr val="5E5E5E"/>
                </a:solidFill>
                <a:latin typeface="Trebuchet MS"/>
                <a:cs typeface="Trebuchet MS"/>
              </a:rPr>
              <a:t>st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48" dirty="0">
                <a:solidFill>
                  <a:srgbClr val="5E5E5E"/>
                </a:solidFill>
                <a:latin typeface="Trebuchet MS"/>
                <a:cs typeface="Trebuchet MS"/>
              </a:rPr>
              <a:t>route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57" dirty="0">
                <a:solidFill>
                  <a:srgbClr val="5E5E5E"/>
                </a:solidFill>
                <a:latin typeface="Trebuchet MS"/>
                <a:cs typeface="Trebuchet MS"/>
              </a:rPr>
              <a:t>cos</a:t>
            </a:r>
            <a:r>
              <a:rPr sz="1114" b="1" spc="17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endParaRPr sz="1114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0" name="object 68">
            <a:extLst>
              <a:ext uri="{FF2B5EF4-FFF2-40B4-BE49-F238E27FC236}">
                <a16:creationId xmlns:a16="http://schemas.microsoft.com/office/drawing/2014/main" id="{6D9CC067-93A2-B448-8C3D-61EB6C81E42C}"/>
              </a:ext>
            </a:extLst>
          </p:cNvPr>
          <p:cNvSpPr txBox="1"/>
          <p:nvPr/>
        </p:nvSpPr>
        <p:spPr>
          <a:xfrm>
            <a:off x="217707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64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9">
            <a:extLst>
              <a:ext uri="{FF2B5EF4-FFF2-40B4-BE49-F238E27FC236}">
                <a16:creationId xmlns:a16="http://schemas.microsoft.com/office/drawing/2014/main" id="{C1B0F2F0-3D0B-AA44-930D-EDD262866515}"/>
              </a:ext>
            </a:extLst>
          </p:cNvPr>
          <p:cNvSpPr txBox="1"/>
          <p:nvPr/>
        </p:nvSpPr>
        <p:spPr>
          <a:xfrm>
            <a:off x="453393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2" name="object 70">
            <a:extLst>
              <a:ext uri="{FF2B5EF4-FFF2-40B4-BE49-F238E27FC236}">
                <a16:creationId xmlns:a16="http://schemas.microsoft.com/office/drawing/2014/main" id="{01A21F05-DB5A-2E47-AE21-97F01863A72B}"/>
              </a:ext>
            </a:extLst>
          </p:cNvPr>
          <p:cNvSpPr txBox="1"/>
          <p:nvPr/>
        </p:nvSpPr>
        <p:spPr>
          <a:xfrm>
            <a:off x="689079" y="5452740"/>
            <a:ext cx="2475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18" dirty="0">
                <a:solidFill>
                  <a:srgbClr val="5E5E5E"/>
                </a:solidFill>
                <a:latin typeface="Arial"/>
                <a:cs typeface="Arial"/>
              </a:rPr>
              <a:t>A-F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object 71">
            <a:extLst>
              <a:ext uri="{FF2B5EF4-FFF2-40B4-BE49-F238E27FC236}">
                <a16:creationId xmlns:a16="http://schemas.microsoft.com/office/drawing/2014/main" id="{C50E9714-7D3C-A643-8A9C-242A765ABB08}"/>
              </a:ext>
            </a:extLst>
          </p:cNvPr>
          <p:cNvSpPr txBox="1"/>
          <p:nvPr/>
        </p:nvSpPr>
        <p:spPr>
          <a:xfrm>
            <a:off x="1081926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object 72">
            <a:extLst>
              <a:ext uri="{FF2B5EF4-FFF2-40B4-BE49-F238E27FC236}">
                <a16:creationId xmlns:a16="http://schemas.microsoft.com/office/drawing/2014/main" id="{201198C7-B349-EC4C-B573-5425772A2685}"/>
              </a:ext>
            </a:extLst>
          </p:cNvPr>
          <p:cNvSpPr txBox="1"/>
          <p:nvPr/>
        </p:nvSpPr>
        <p:spPr>
          <a:xfrm>
            <a:off x="1317612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360C79BB-3BDF-BF40-B0BC-5A6C66FABFB6}"/>
              </a:ext>
            </a:extLst>
          </p:cNvPr>
          <p:cNvSpPr txBox="1"/>
          <p:nvPr/>
        </p:nvSpPr>
        <p:spPr>
          <a:xfrm>
            <a:off x="217706" y="4703565"/>
            <a:ext cx="1347055" cy="887199"/>
          </a:xfrm>
          <a:prstGeom prst="rect">
            <a:avLst/>
          </a:prstGeom>
        </p:spPr>
        <p:txBody>
          <a:bodyPr vert="horz" wrap="square" lIns="0" tIns="15019" rIns="0" bIns="0" rtlCol="0">
            <a:spAutoFit/>
          </a:bodyPr>
          <a:lstStyle/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sz="1114" spc="-125" dirty="0">
                <a:solidFill>
                  <a:srgbClr val="5E5E5E"/>
                </a:solidFill>
                <a:latin typeface="Arial"/>
                <a:cs typeface="Arial"/>
              </a:rPr>
              <a:t>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A-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D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-US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3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  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1114" spc="-186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A-</a:t>
            </a:r>
            <a:r>
              <a:rPr lang="en-US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D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r>
              <a:rPr lang="zh-CN" altLang="en-US" sz="1114" spc="3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lang="zh-CN" altLang="en-US" sz="1114" spc="-2" dirty="0">
                <a:solidFill>
                  <a:srgbClr val="5E5E5E"/>
                </a:solidFill>
                <a:latin typeface="Arial"/>
                <a:cs typeface="Arial"/>
              </a:rPr>
              <a:t>  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7</a:t>
            </a:r>
            <a:endParaRPr lang="en-US" sz="1114" spc="-2" dirty="0">
              <a:solidFill>
                <a:srgbClr val="5E5E5E"/>
              </a:solidFill>
              <a:latin typeface="Arial"/>
              <a:cs typeface="Arial"/>
            </a:endParaRP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lang="en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2</a:t>
            </a: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lang="en-US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lang="en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5</a:t>
            </a:r>
            <a:endParaRPr lang="en" altLang="zh-CN" sz="1114" spc="-2" dirty="0">
              <a:solidFill>
                <a:srgbClr val="5E5E5E"/>
              </a:solidFill>
              <a:latin typeface="Arial"/>
              <a:cs typeface="Arial"/>
            </a:endParaRP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endParaRPr lang="en" altLang="zh-CN" sz="1114" spc="-2" dirty="0">
              <a:solidFill>
                <a:srgbClr val="5E5E5E"/>
              </a:solidFill>
              <a:latin typeface="Arial"/>
              <a:cs typeface="Arial"/>
            </a:endParaRPr>
          </a:p>
        </p:txBody>
      </p:sp>
      <p:graphicFrame>
        <p:nvGraphicFramePr>
          <p:cNvPr id="67" name="object 47">
            <a:extLst>
              <a:ext uri="{FF2B5EF4-FFF2-40B4-BE49-F238E27FC236}">
                <a16:creationId xmlns:a16="http://schemas.microsoft.com/office/drawing/2014/main" id="{ADDDB427-CD94-8B45-92D4-8A2BB58F9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574319"/>
              </p:ext>
            </p:extLst>
          </p:nvPr>
        </p:nvGraphicFramePr>
        <p:xfrm>
          <a:off x="1682918" y="4238102"/>
          <a:ext cx="4257234" cy="626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4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8892">
                <a:tc>
                  <a:txBody>
                    <a:bodyPr/>
                    <a:lstStyle/>
                    <a:p>
                      <a:pPr marR="40640" algn="ctr">
                        <a:lnSpc>
                          <a:spcPts val="2585"/>
                        </a:lnSpc>
                      </a:pPr>
                      <a:r>
                        <a:rPr sz="1000" b="1" spc="200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B’s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ts val="2585"/>
                        </a:lnSpc>
                      </a:pPr>
                      <a:r>
                        <a:rPr sz="1000" i="1" dirty="0">
                          <a:solidFill>
                            <a:srgbClr val="FF2F92"/>
                          </a:solidFill>
                          <a:latin typeface="Arial"/>
                          <a:cs typeface="Arial"/>
                        </a:rPr>
                        <a:t>first</a:t>
                      </a:r>
                      <a:endParaRPr sz="10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5"/>
                        </a:lnSpc>
                      </a:pPr>
                      <a:r>
                        <a:rPr sz="1000" b="1" spc="110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adv: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ts val="2585"/>
                        </a:lnSpc>
                      </a:pPr>
                      <a:r>
                        <a:rPr sz="1000" b="1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[(A,7),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85"/>
                        </a:lnSpc>
                      </a:pPr>
                      <a:r>
                        <a:rPr sz="1000" b="1" spc="245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(C,3),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2585"/>
                        </a:lnSpc>
                      </a:pPr>
                      <a:r>
                        <a:rPr sz="1000" b="1" spc="220" dirty="0">
                          <a:solidFill>
                            <a:srgbClr val="FF2F92"/>
                          </a:solidFill>
                          <a:latin typeface="Trebuchet MS"/>
                          <a:cs typeface="Trebuchet MS"/>
                        </a:rPr>
                        <a:t>(D,1)]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799"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16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D’s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i="1" dirty="0">
                          <a:solidFill>
                            <a:srgbClr val="009051"/>
                          </a:solidFill>
                          <a:latin typeface="Arial"/>
                          <a:cs typeface="Arial"/>
                        </a:rPr>
                        <a:t>first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11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adv: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[(B,1),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45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(C,5),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6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(E,3),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4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(F,4)</a:t>
                      </a:r>
                      <a:r>
                        <a:rPr lang="en-US" altLang="zh-CN" sz="1000" b="1" spc="24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(A,2)</a:t>
                      </a:r>
                      <a:r>
                        <a:rPr sz="1000" b="1" spc="240" dirty="0">
                          <a:solidFill>
                            <a:srgbClr val="009051"/>
                          </a:solidFill>
                          <a:latin typeface="Trebuchet MS"/>
                          <a:cs typeface="Trebuchet MS"/>
                        </a:rPr>
                        <a:t>]</a:t>
                      </a:r>
                      <a:endParaRPr sz="1000" dirty="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892">
                <a:tc>
                  <a:txBody>
                    <a:bodyPr/>
                    <a:lstStyle/>
                    <a:p>
                      <a:pPr marR="406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10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F’s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i="1" dirty="0">
                          <a:solidFill>
                            <a:srgbClr val="FF9300"/>
                          </a:solidFill>
                          <a:latin typeface="Arial"/>
                          <a:cs typeface="Arial"/>
                        </a:rPr>
                        <a:t>first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110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adv: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R="7239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[(A,1),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35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(D,4),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00" b="1" spc="250" dirty="0">
                          <a:solidFill>
                            <a:srgbClr val="FF9300"/>
                          </a:solidFill>
                          <a:latin typeface="Trebuchet MS"/>
                          <a:cs typeface="Trebuchet MS"/>
                        </a:rPr>
                        <a:t>(E,5)]</a:t>
                      </a:r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T="1733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1376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9247" y="535505"/>
            <a:ext cx="4616478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4" name="object 4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2" name="object 12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61342" y="4057489"/>
            <a:ext cx="1234411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573552" y="2433800"/>
            <a:ext cx="110819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only its</a:t>
            </a:r>
            <a:r>
              <a:rPr sz="1046" spc="-16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0096FF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84232" y="2394707"/>
            <a:ext cx="148164" cy="148164"/>
          </a:xfrm>
          <a:custGeom>
            <a:avLst/>
            <a:gdLst/>
            <a:ahLst/>
            <a:cxnLst/>
            <a:rect l="l" t="t" r="r" b="b"/>
            <a:pathLst>
              <a:path w="325755" h="325754">
                <a:moveTo>
                  <a:pt x="162857" y="0"/>
                </a:moveTo>
                <a:lnTo>
                  <a:pt x="121545" y="5300"/>
                </a:lnTo>
                <a:lnTo>
                  <a:pt x="82427" y="21200"/>
                </a:lnTo>
                <a:lnTo>
                  <a:pt x="47700" y="47700"/>
                </a:lnTo>
                <a:lnTo>
                  <a:pt x="21200" y="82426"/>
                </a:lnTo>
                <a:lnTo>
                  <a:pt x="5300" y="121542"/>
                </a:lnTo>
                <a:lnTo>
                  <a:pt x="0" y="162853"/>
                </a:lnTo>
                <a:lnTo>
                  <a:pt x="5300" y="204164"/>
                </a:lnTo>
                <a:lnTo>
                  <a:pt x="21200" y="243280"/>
                </a:lnTo>
                <a:lnTo>
                  <a:pt x="47700" y="278007"/>
                </a:lnTo>
                <a:lnTo>
                  <a:pt x="82427" y="304507"/>
                </a:lnTo>
                <a:lnTo>
                  <a:pt x="121545" y="320407"/>
                </a:lnTo>
                <a:lnTo>
                  <a:pt x="162857" y="325707"/>
                </a:lnTo>
                <a:lnTo>
                  <a:pt x="204169" y="320407"/>
                </a:lnTo>
                <a:lnTo>
                  <a:pt x="243284" y="304507"/>
                </a:lnTo>
                <a:lnTo>
                  <a:pt x="278007" y="278007"/>
                </a:lnTo>
                <a:lnTo>
                  <a:pt x="304507" y="243280"/>
                </a:lnTo>
                <a:lnTo>
                  <a:pt x="320407" y="204164"/>
                </a:lnTo>
                <a:lnTo>
                  <a:pt x="325707" y="162853"/>
                </a:lnTo>
                <a:lnTo>
                  <a:pt x="320407" y="121542"/>
                </a:lnTo>
                <a:lnTo>
                  <a:pt x="304507" y="82426"/>
                </a:lnTo>
                <a:lnTo>
                  <a:pt x="278007" y="47700"/>
                </a:lnTo>
                <a:lnTo>
                  <a:pt x="243284" y="21200"/>
                </a:lnTo>
                <a:lnTo>
                  <a:pt x="204169" y="5300"/>
                </a:lnTo>
                <a:lnTo>
                  <a:pt x="162857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000126" y="2179146"/>
            <a:ext cx="175024" cy="594389"/>
            <a:chOff x="2198888" y="4163239"/>
            <a:chExt cx="384810" cy="1306830"/>
          </a:xfrm>
        </p:grpSpPr>
        <p:sp>
          <p:nvSpPr>
            <p:cNvPr id="51" name="object 51"/>
            <p:cNvSpPr/>
            <p:nvPr/>
          </p:nvSpPr>
          <p:spPr>
            <a:xfrm>
              <a:off x="2257402" y="4163239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5" h="325754">
                  <a:moveTo>
                    <a:pt x="162857" y="0"/>
                  </a:moveTo>
                  <a:lnTo>
                    <a:pt x="121545" y="5300"/>
                  </a:lnTo>
                  <a:lnTo>
                    <a:pt x="82427" y="21200"/>
                  </a:lnTo>
                  <a:lnTo>
                    <a:pt x="47700" y="47700"/>
                  </a:lnTo>
                  <a:lnTo>
                    <a:pt x="21200" y="82427"/>
                  </a:lnTo>
                  <a:lnTo>
                    <a:pt x="5300" y="121545"/>
                  </a:lnTo>
                  <a:lnTo>
                    <a:pt x="0" y="162858"/>
                  </a:lnTo>
                  <a:lnTo>
                    <a:pt x="5300" y="204172"/>
                  </a:lnTo>
                  <a:lnTo>
                    <a:pt x="21200" y="243290"/>
                  </a:lnTo>
                  <a:lnTo>
                    <a:pt x="47700" y="278017"/>
                  </a:lnTo>
                  <a:lnTo>
                    <a:pt x="82427" y="304513"/>
                  </a:lnTo>
                  <a:lnTo>
                    <a:pt x="121545" y="320410"/>
                  </a:lnTo>
                  <a:lnTo>
                    <a:pt x="162857" y="325709"/>
                  </a:lnTo>
                  <a:lnTo>
                    <a:pt x="204169" y="320410"/>
                  </a:lnTo>
                  <a:lnTo>
                    <a:pt x="243284" y="304513"/>
                  </a:lnTo>
                  <a:lnTo>
                    <a:pt x="278007" y="278017"/>
                  </a:lnTo>
                  <a:lnTo>
                    <a:pt x="304507" y="243290"/>
                  </a:lnTo>
                  <a:lnTo>
                    <a:pt x="320407" y="204172"/>
                  </a:lnTo>
                  <a:lnTo>
                    <a:pt x="325707" y="162858"/>
                  </a:lnTo>
                  <a:lnTo>
                    <a:pt x="320407" y="121545"/>
                  </a:lnTo>
                  <a:lnTo>
                    <a:pt x="304507" y="82427"/>
                  </a:lnTo>
                  <a:lnTo>
                    <a:pt x="278007" y="47700"/>
                  </a:lnTo>
                  <a:lnTo>
                    <a:pt x="243284" y="21200"/>
                  </a:lnTo>
                  <a:lnTo>
                    <a:pt x="204169" y="5300"/>
                  </a:lnTo>
                  <a:lnTo>
                    <a:pt x="162857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2198888" y="5144068"/>
              <a:ext cx="325755" cy="325755"/>
            </a:xfrm>
            <a:custGeom>
              <a:avLst/>
              <a:gdLst/>
              <a:ahLst/>
              <a:cxnLst/>
              <a:rect l="l" t="t" r="r" b="b"/>
              <a:pathLst>
                <a:path w="325755" h="325754">
                  <a:moveTo>
                    <a:pt x="162851" y="0"/>
                  </a:moveTo>
                  <a:lnTo>
                    <a:pt x="121537" y="5300"/>
                  </a:lnTo>
                  <a:lnTo>
                    <a:pt x="82419" y="21200"/>
                  </a:lnTo>
                  <a:lnTo>
                    <a:pt x="47692" y="47700"/>
                  </a:lnTo>
                  <a:lnTo>
                    <a:pt x="21196" y="82426"/>
                  </a:lnTo>
                  <a:lnTo>
                    <a:pt x="5299" y="121542"/>
                  </a:lnTo>
                  <a:lnTo>
                    <a:pt x="0" y="162853"/>
                  </a:lnTo>
                  <a:lnTo>
                    <a:pt x="5299" y="204164"/>
                  </a:lnTo>
                  <a:lnTo>
                    <a:pt x="21196" y="243280"/>
                  </a:lnTo>
                  <a:lnTo>
                    <a:pt x="47692" y="278007"/>
                  </a:lnTo>
                  <a:lnTo>
                    <a:pt x="82419" y="304507"/>
                  </a:lnTo>
                  <a:lnTo>
                    <a:pt x="121537" y="320407"/>
                  </a:lnTo>
                  <a:lnTo>
                    <a:pt x="162851" y="325707"/>
                  </a:lnTo>
                  <a:lnTo>
                    <a:pt x="204164" y="320407"/>
                  </a:lnTo>
                  <a:lnTo>
                    <a:pt x="243282" y="304507"/>
                  </a:lnTo>
                  <a:lnTo>
                    <a:pt x="278009" y="278007"/>
                  </a:lnTo>
                  <a:lnTo>
                    <a:pt x="304509" y="243280"/>
                  </a:lnTo>
                  <a:lnTo>
                    <a:pt x="320409" y="204164"/>
                  </a:lnTo>
                  <a:lnTo>
                    <a:pt x="325709" y="162853"/>
                  </a:lnTo>
                  <a:lnTo>
                    <a:pt x="320409" y="121542"/>
                  </a:lnTo>
                  <a:lnTo>
                    <a:pt x="304509" y="82426"/>
                  </a:lnTo>
                  <a:lnTo>
                    <a:pt x="278009" y="47700"/>
                  </a:lnTo>
                  <a:lnTo>
                    <a:pt x="243282" y="21200"/>
                  </a:lnTo>
                  <a:lnTo>
                    <a:pt x="204164" y="5300"/>
                  </a:lnTo>
                  <a:lnTo>
                    <a:pt x="162851" y="0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2051619" y="4578835"/>
            <a:ext cx="2651644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  <a:tabLst>
                <a:tab pos="298906" algn="l"/>
                <a:tab pos="738745" algn="l"/>
                <a:tab pos="1105519" algn="l"/>
                <a:tab pos="1692067" algn="l"/>
                <a:tab pos="2205262" algn="l"/>
              </a:tabLst>
            </a:pPr>
            <a:r>
              <a:rPr sz="1046" b="1" spc="96" dirty="0">
                <a:solidFill>
                  <a:srgbClr val="FF9300"/>
                </a:solidFill>
                <a:latin typeface="Trebuchet MS"/>
                <a:cs typeface="Trebuchet MS"/>
              </a:rPr>
              <a:t>F’s	</a:t>
            </a:r>
            <a:r>
              <a:rPr sz="1046" i="1" spc="239" dirty="0">
                <a:solidFill>
                  <a:srgbClr val="FF9300"/>
                </a:solidFill>
                <a:latin typeface="Arial"/>
                <a:cs typeface="Arial"/>
              </a:rPr>
              <a:t>first	</a:t>
            </a:r>
            <a:r>
              <a:rPr sz="1046" b="1" spc="50" dirty="0">
                <a:solidFill>
                  <a:srgbClr val="FF9300"/>
                </a:solidFill>
                <a:latin typeface="Trebuchet MS"/>
                <a:cs typeface="Trebuchet MS"/>
              </a:rPr>
              <a:t>adv:	</a:t>
            </a:r>
            <a:r>
              <a:rPr sz="1046" b="1" spc="114" dirty="0">
                <a:solidFill>
                  <a:srgbClr val="FF9300"/>
                </a:solidFill>
                <a:latin typeface="Trebuchet MS"/>
                <a:cs typeface="Trebuchet MS"/>
              </a:rPr>
              <a:t>[(A,1),	</a:t>
            </a:r>
            <a:r>
              <a:rPr sz="1046" b="1" spc="107" dirty="0">
                <a:solidFill>
                  <a:srgbClr val="FF9300"/>
                </a:solidFill>
                <a:latin typeface="Trebuchet MS"/>
                <a:cs typeface="Trebuchet MS"/>
              </a:rPr>
              <a:t>(D,4),	</a:t>
            </a:r>
            <a:r>
              <a:rPr sz="1046" b="1" spc="114" dirty="0">
                <a:solidFill>
                  <a:srgbClr val="FF9300"/>
                </a:solidFill>
                <a:latin typeface="Trebuchet MS"/>
                <a:cs typeface="Trebuchet MS"/>
              </a:rPr>
              <a:t>(E,5)]</a:t>
            </a:r>
            <a:endParaRPr sz="1046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906010" y="4327089"/>
            <a:ext cx="975341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246633" marR="2310" indent="-241146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65">
            <a:extLst>
              <a:ext uri="{FF2B5EF4-FFF2-40B4-BE49-F238E27FC236}">
                <a16:creationId xmlns:a16="http://schemas.microsoft.com/office/drawing/2014/main" id="{0A77A50C-F833-3F4B-950F-804D299F5722}"/>
              </a:ext>
            </a:extLst>
          </p:cNvPr>
          <p:cNvSpPr txBox="1"/>
          <p:nvPr/>
        </p:nvSpPr>
        <p:spPr>
          <a:xfrm>
            <a:off x="139154" y="4243741"/>
            <a:ext cx="1425609" cy="475022"/>
          </a:xfrm>
          <a:prstGeom prst="rect">
            <a:avLst/>
          </a:prstGeom>
        </p:spPr>
        <p:txBody>
          <a:bodyPr vert="horz" wrap="square" lIns="0" tIns="76537" rIns="0" bIns="0" rtlCol="0">
            <a:spAutoFit/>
          </a:bodyPr>
          <a:lstStyle/>
          <a:p>
            <a:pPr marL="345114" defTabSz="415869">
              <a:spcBef>
                <a:spcPts val="603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  <a:p>
            <a:pPr marL="5776" defTabSz="415869">
              <a:spcBef>
                <a:spcPts val="696"/>
              </a:spcBef>
              <a:tabLst>
                <a:tab pos="319699" algn="l"/>
                <a:tab pos="476805" algn="l"/>
                <a:tab pos="948124" algn="l"/>
                <a:tab pos="1105230" algn="l"/>
              </a:tabLst>
            </a:pPr>
            <a:r>
              <a:rPr sz="1114" b="1" spc="-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1114" b="1" spc="157" dirty="0">
                <a:solidFill>
                  <a:srgbClr val="5E5E5E"/>
                </a:solidFill>
                <a:latin typeface="Trebuchet MS"/>
                <a:cs typeface="Trebuchet MS"/>
              </a:rPr>
              <a:t>st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48" dirty="0">
                <a:solidFill>
                  <a:srgbClr val="5E5E5E"/>
                </a:solidFill>
                <a:latin typeface="Trebuchet MS"/>
                <a:cs typeface="Trebuchet MS"/>
              </a:rPr>
              <a:t>route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57" dirty="0">
                <a:solidFill>
                  <a:srgbClr val="5E5E5E"/>
                </a:solidFill>
                <a:latin typeface="Trebuchet MS"/>
                <a:cs typeface="Trebuchet MS"/>
              </a:rPr>
              <a:t>cos</a:t>
            </a:r>
            <a:r>
              <a:rPr sz="1114" b="1" spc="17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endParaRPr sz="1114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60" name="object 68">
            <a:extLst>
              <a:ext uri="{FF2B5EF4-FFF2-40B4-BE49-F238E27FC236}">
                <a16:creationId xmlns:a16="http://schemas.microsoft.com/office/drawing/2014/main" id="{95A22395-0CB8-524D-948D-28D67EC8025B}"/>
              </a:ext>
            </a:extLst>
          </p:cNvPr>
          <p:cNvSpPr txBox="1"/>
          <p:nvPr/>
        </p:nvSpPr>
        <p:spPr>
          <a:xfrm>
            <a:off x="217707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64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9">
            <a:extLst>
              <a:ext uri="{FF2B5EF4-FFF2-40B4-BE49-F238E27FC236}">
                <a16:creationId xmlns:a16="http://schemas.microsoft.com/office/drawing/2014/main" id="{41AE49B4-E989-E142-8AB6-F7FFCBC0DC78}"/>
              </a:ext>
            </a:extLst>
          </p:cNvPr>
          <p:cNvSpPr txBox="1"/>
          <p:nvPr/>
        </p:nvSpPr>
        <p:spPr>
          <a:xfrm>
            <a:off x="453393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2" name="object 70">
            <a:extLst>
              <a:ext uri="{FF2B5EF4-FFF2-40B4-BE49-F238E27FC236}">
                <a16:creationId xmlns:a16="http://schemas.microsoft.com/office/drawing/2014/main" id="{D01BACDC-5D39-704B-84BA-F7510DCB5391}"/>
              </a:ext>
            </a:extLst>
          </p:cNvPr>
          <p:cNvSpPr txBox="1"/>
          <p:nvPr/>
        </p:nvSpPr>
        <p:spPr>
          <a:xfrm>
            <a:off x="689079" y="5452740"/>
            <a:ext cx="2475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18" dirty="0">
                <a:solidFill>
                  <a:srgbClr val="5E5E5E"/>
                </a:solidFill>
                <a:latin typeface="Arial"/>
                <a:cs typeface="Arial"/>
              </a:rPr>
              <a:t>A-F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3" name="object 71">
            <a:extLst>
              <a:ext uri="{FF2B5EF4-FFF2-40B4-BE49-F238E27FC236}">
                <a16:creationId xmlns:a16="http://schemas.microsoft.com/office/drawing/2014/main" id="{396EADC9-00B9-9F46-BB7D-79FDF793074D}"/>
              </a:ext>
            </a:extLst>
          </p:cNvPr>
          <p:cNvSpPr txBox="1"/>
          <p:nvPr/>
        </p:nvSpPr>
        <p:spPr>
          <a:xfrm>
            <a:off x="1081926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4" name="object 72">
            <a:extLst>
              <a:ext uri="{FF2B5EF4-FFF2-40B4-BE49-F238E27FC236}">
                <a16:creationId xmlns:a16="http://schemas.microsoft.com/office/drawing/2014/main" id="{31A4C0F5-F8E1-F341-959E-A76CB8F4B77C}"/>
              </a:ext>
            </a:extLst>
          </p:cNvPr>
          <p:cNvSpPr txBox="1"/>
          <p:nvPr/>
        </p:nvSpPr>
        <p:spPr>
          <a:xfrm>
            <a:off x="1317612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5" name="object 66">
            <a:extLst>
              <a:ext uri="{FF2B5EF4-FFF2-40B4-BE49-F238E27FC236}">
                <a16:creationId xmlns:a16="http://schemas.microsoft.com/office/drawing/2014/main" id="{943DD0D7-A856-EA40-B051-A64B5122A800}"/>
              </a:ext>
            </a:extLst>
          </p:cNvPr>
          <p:cNvSpPr txBox="1"/>
          <p:nvPr/>
        </p:nvSpPr>
        <p:spPr>
          <a:xfrm>
            <a:off x="217706" y="4703565"/>
            <a:ext cx="1347055" cy="887199"/>
          </a:xfrm>
          <a:prstGeom prst="rect">
            <a:avLst/>
          </a:prstGeom>
        </p:spPr>
        <p:txBody>
          <a:bodyPr vert="horz" wrap="square" lIns="0" tIns="15019" rIns="0" bIns="0" rtlCol="0">
            <a:spAutoFit/>
          </a:bodyPr>
          <a:lstStyle/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sz="1114" spc="-125" dirty="0">
                <a:solidFill>
                  <a:srgbClr val="5E5E5E"/>
                </a:solidFill>
                <a:latin typeface="Arial"/>
                <a:cs typeface="Arial"/>
              </a:rPr>
              <a:t>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A-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D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-US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3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  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1114" spc="-186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A-</a:t>
            </a:r>
            <a:r>
              <a:rPr lang="en-US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D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r>
              <a:rPr lang="zh-CN" altLang="en-US" sz="1114" spc="3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lang="zh-CN" altLang="en-US" sz="1114" spc="-2" dirty="0">
                <a:solidFill>
                  <a:srgbClr val="5E5E5E"/>
                </a:solidFill>
                <a:latin typeface="Arial"/>
                <a:cs typeface="Arial"/>
              </a:rPr>
              <a:t>  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7</a:t>
            </a:r>
            <a:endParaRPr lang="en-US" sz="1114" spc="-2" dirty="0">
              <a:solidFill>
                <a:srgbClr val="5E5E5E"/>
              </a:solidFill>
              <a:latin typeface="Arial"/>
              <a:cs typeface="Arial"/>
            </a:endParaRP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lang="en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2</a:t>
            </a: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lang="en-US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lang="en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5</a:t>
            </a:r>
            <a:endParaRPr lang="en" altLang="zh-CN" sz="1114" spc="-2" dirty="0">
              <a:solidFill>
                <a:srgbClr val="5E5E5E"/>
              </a:solidFill>
              <a:latin typeface="Arial"/>
              <a:cs typeface="Arial"/>
            </a:endParaRP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endParaRPr lang="en" altLang="zh-CN" sz="1114" spc="-2" dirty="0">
              <a:solidFill>
                <a:srgbClr val="5E5E5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06863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9247" y="535505"/>
            <a:ext cx="4616478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4" name="object 4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2" name="object 12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61342" y="4057489"/>
            <a:ext cx="1234411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573552" y="2433800"/>
            <a:ext cx="110819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only its</a:t>
            </a:r>
            <a:r>
              <a:rPr sz="1046" spc="-16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0096FF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307037" y="4133099"/>
            <a:ext cx="2623051" cy="734926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5776" marR="2310" algn="ctr" defTabSz="415869">
              <a:lnSpc>
                <a:spcPct val="100400"/>
              </a:lnSpc>
              <a:spcBef>
                <a:spcPts val="57"/>
              </a:spcBef>
            </a:pPr>
            <a:r>
              <a:rPr sz="1182" spc="16" dirty="0">
                <a:solidFill>
                  <a:srgbClr val="5E5E5E"/>
                </a:solidFill>
                <a:latin typeface="Arial"/>
                <a:cs typeface="Arial"/>
              </a:rPr>
              <a:t>this </a:t>
            </a:r>
            <a:r>
              <a:rPr sz="1182" spc="5" dirty="0">
                <a:solidFill>
                  <a:srgbClr val="5E5E5E"/>
                </a:solidFill>
                <a:latin typeface="Arial"/>
                <a:cs typeface="Arial"/>
              </a:rPr>
              <a:t>is </a:t>
            </a:r>
            <a:r>
              <a:rPr sz="1182" spc="-39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1182" spc="16" dirty="0">
                <a:solidFill>
                  <a:srgbClr val="5E5E5E"/>
                </a:solidFill>
                <a:latin typeface="Arial"/>
                <a:cs typeface="Arial"/>
              </a:rPr>
              <a:t>routing table </a:t>
            </a:r>
            <a:r>
              <a:rPr sz="1182" spc="9" dirty="0">
                <a:solidFill>
                  <a:srgbClr val="5E5E5E"/>
                </a:solidFill>
                <a:latin typeface="Arial"/>
                <a:cs typeface="Arial"/>
              </a:rPr>
              <a:t>after one</a:t>
            </a:r>
            <a:r>
              <a:rPr sz="1182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182" spc="16" dirty="0">
                <a:solidFill>
                  <a:srgbClr val="5E5E5E"/>
                </a:solidFill>
                <a:latin typeface="Arial"/>
                <a:cs typeface="Arial"/>
              </a:rPr>
              <a:t>round  </a:t>
            </a:r>
            <a:r>
              <a:rPr sz="1182" spc="27" dirty="0">
                <a:solidFill>
                  <a:srgbClr val="5E5E5E"/>
                </a:solidFill>
                <a:latin typeface="Arial"/>
                <a:cs typeface="Arial"/>
              </a:rPr>
              <a:t>of </a:t>
            </a:r>
            <a:r>
              <a:rPr sz="1182" spc="11" dirty="0">
                <a:solidFill>
                  <a:srgbClr val="5E5E5E"/>
                </a:solidFill>
                <a:latin typeface="Arial"/>
                <a:cs typeface="Arial"/>
              </a:rPr>
              <a:t>advertisements; </a:t>
            </a:r>
            <a:r>
              <a:rPr sz="1182" spc="18" dirty="0">
                <a:solidFill>
                  <a:srgbClr val="5E5E5E"/>
                </a:solidFill>
                <a:latin typeface="Arial"/>
                <a:cs typeface="Arial"/>
              </a:rPr>
              <a:t>note </a:t>
            </a:r>
            <a:r>
              <a:rPr sz="1182" spc="23" dirty="0">
                <a:solidFill>
                  <a:srgbClr val="5E5E5E"/>
                </a:solidFill>
                <a:latin typeface="Arial"/>
                <a:cs typeface="Arial"/>
              </a:rPr>
              <a:t>that </a:t>
            </a:r>
            <a:r>
              <a:rPr sz="1182" spc="25" dirty="0">
                <a:solidFill>
                  <a:srgbClr val="5E5E5E"/>
                </a:solidFill>
                <a:latin typeface="Arial"/>
                <a:cs typeface="Arial"/>
              </a:rPr>
              <a:t>it </a:t>
            </a:r>
            <a:r>
              <a:rPr sz="1182" spc="18" dirty="0">
                <a:solidFill>
                  <a:srgbClr val="5E5E5E"/>
                </a:solidFill>
                <a:latin typeface="Arial"/>
                <a:cs typeface="Arial"/>
              </a:rPr>
              <a:t>does  </a:t>
            </a:r>
            <a:r>
              <a:rPr sz="1182" spc="30" dirty="0">
                <a:solidFill>
                  <a:srgbClr val="5E5E5E"/>
                </a:solidFill>
                <a:latin typeface="Arial"/>
                <a:cs typeface="Arial"/>
              </a:rPr>
              <a:t>not </a:t>
            </a:r>
            <a:r>
              <a:rPr sz="1182" spc="-2" dirty="0">
                <a:solidFill>
                  <a:srgbClr val="5E5E5E"/>
                </a:solidFill>
                <a:latin typeface="Arial"/>
                <a:cs typeface="Arial"/>
              </a:rPr>
              <a:t>have </a:t>
            </a:r>
            <a:r>
              <a:rPr sz="1182" spc="20" dirty="0">
                <a:solidFill>
                  <a:srgbClr val="5E5E5E"/>
                </a:solidFill>
                <a:latin typeface="Arial"/>
                <a:cs typeface="Arial"/>
              </a:rPr>
              <a:t>knowledge </a:t>
            </a:r>
            <a:r>
              <a:rPr sz="1182" spc="27" dirty="0">
                <a:solidFill>
                  <a:srgbClr val="5E5E5E"/>
                </a:solidFill>
                <a:latin typeface="Arial"/>
                <a:cs typeface="Arial"/>
              </a:rPr>
              <a:t>of </a:t>
            </a:r>
            <a:r>
              <a:rPr sz="1182" spc="14" dirty="0">
                <a:solidFill>
                  <a:srgbClr val="5E5E5E"/>
                </a:solidFill>
                <a:latin typeface="Arial"/>
                <a:cs typeface="Arial"/>
              </a:rPr>
              <a:t>the </a:t>
            </a:r>
            <a:r>
              <a:rPr sz="1182" spc="32" dirty="0">
                <a:solidFill>
                  <a:srgbClr val="5E5E5E"/>
                </a:solidFill>
                <a:latin typeface="Arial"/>
                <a:cs typeface="Arial"/>
              </a:rPr>
              <a:t>min-cost  </a:t>
            </a:r>
            <a:r>
              <a:rPr sz="1182" spc="11" dirty="0">
                <a:solidFill>
                  <a:srgbClr val="5E5E5E"/>
                </a:solidFill>
                <a:latin typeface="Arial"/>
                <a:cs typeface="Arial"/>
              </a:rPr>
              <a:t>route </a:t>
            </a:r>
            <a:r>
              <a:rPr sz="1182" spc="39" dirty="0">
                <a:solidFill>
                  <a:srgbClr val="5E5E5E"/>
                </a:solidFill>
                <a:latin typeface="Arial"/>
                <a:cs typeface="Arial"/>
              </a:rPr>
              <a:t>to </a:t>
            </a:r>
            <a:r>
              <a:rPr sz="1182" spc="11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1182" spc="-41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1182" spc="14" dirty="0">
                <a:solidFill>
                  <a:srgbClr val="5E5E5E"/>
                </a:solidFill>
                <a:latin typeface="Arial"/>
                <a:cs typeface="Arial"/>
              </a:rPr>
              <a:t>yet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906010" y="4327089"/>
            <a:ext cx="975341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246633" marR="2310" indent="-241146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5" name="object 65">
            <a:extLst>
              <a:ext uri="{FF2B5EF4-FFF2-40B4-BE49-F238E27FC236}">
                <a16:creationId xmlns:a16="http://schemas.microsoft.com/office/drawing/2014/main" id="{9956A990-FAA5-4448-A2E1-237964971A15}"/>
              </a:ext>
            </a:extLst>
          </p:cNvPr>
          <p:cNvSpPr txBox="1"/>
          <p:nvPr/>
        </p:nvSpPr>
        <p:spPr>
          <a:xfrm>
            <a:off x="139154" y="4243741"/>
            <a:ext cx="1425609" cy="475022"/>
          </a:xfrm>
          <a:prstGeom prst="rect">
            <a:avLst/>
          </a:prstGeom>
        </p:spPr>
        <p:txBody>
          <a:bodyPr vert="horz" wrap="square" lIns="0" tIns="76537" rIns="0" bIns="0" rtlCol="0">
            <a:spAutoFit/>
          </a:bodyPr>
          <a:lstStyle/>
          <a:p>
            <a:pPr marL="345114" defTabSz="415869">
              <a:spcBef>
                <a:spcPts val="603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  <a:p>
            <a:pPr marL="5776" defTabSz="415869">
              <a:spcBef>
                <a:spcPts val="696"/>
              </a:spcBef>
              <a:tabLst>
                <a:tab pos="319699" algn="l"/>
                <a:tab pos="476805" algn="l"/>
                <a:tab pos="948124" algn="l"/>
                <a:tab pos="1105230" algn="l"/>
              </a:tabLst>
            </a:pPr>
            <a:r>
              <a:rPr sz="1114" b="1" spc="-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1114" b="1" spc="157" dirty="0">
                <a:solidFill>
                  <a:srgbClr val="5E5E5E"/>
                </a:solidFill>
                <a:latin typeface="Trebuchet MS"/>
                <a:cs typeface="Trebuchet MS"/>
              </a:rPr>
              <a:t>st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48" dirty="0">
                <a:solidFill>
                  <a:srgbClr val="5E5E5E"/>
                </a:solidFill>
                <a:latin typeface="Trebuchet MS"/>
                <a:cs typeface="Trebuchet MS"/>
              </a:rPr>
              <a:t>route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57" dirty="0">
                <a:solidFill>
                  <a:srgbClr val="5E5E5E"/>
                </a:solidFill>
                <a:latin typeface="Trebuchet MS"/>
                <a:cs typeface="Trebuchet MS"/>
              </a:rPr>
              <a:t>cos</a:t>
            </a:r>
            <a:r>
              <a:rPr sz="1114" b="1" spc="17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endParaRPr sz="1114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6" name="object 68">
            <a:extLst>
              <a:ext uri="{FF2B5EF4-FFF2-40B4-BE49-F238E27FC236}">
                <a16:creationId xmlns:a16="http://schemas.microsoft.com/office/drawing/2014/main" id="{465680BC-5F80-3641-B9FD-11761A75C3D4}"/>
              </a:ext>
            </a:extLst>
          </p:cNvPr>
          <p:cNvSpPr txBox="1"/>
          <p:nvPr/>
        </p:nvSpPr>
        <p:spPr>
          <a:xfrm>
            <a:off x="217707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64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7" name="object 69">
            <a:extLst>
              <a:ext uri="{FF2B5EF4-FFF2-40B4-BE49-F238E27FC236}">
                <a16:creationId xmlns:a16="http://schemas.microsoft.com/office/drawing/2014/main" id="{C617C87D-96BE-F040-8BAF-FC9D729EE94A}"/>
              </a:ext>
            </a:extLst>
          </p:cNvPr>
          <p:cNvSpPr txBox="1"/>
          <p:nvPr/>
        </p:nvSpPr>
        <p:spPr>
          <a:xfrm>
            <a:off x="453393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70">
            <a:extLst>
              <a:ext uri="{FF2B5EF4-FFF2-40B4-BE49-F238E27FC236}">
                <a16:creationId xmlns:a16="http://schemas.microsoft.com/office/drawing/2014/main" id="{08FD14D3-936E-E147-80D9-08AA136DE82D}"/>
              </a:ext>
            </a:extLst>
          </p:cNvPr>
          <p:cNvSpPr txBox="1"/>
          <p:nvPr/>
        </p:nvSpPr>
        <p:spPr>
          <a:xfrm>
            <a:off x="689079" y="5452740"/>
            <a:ext cx="2475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18" dirty="0">
                <a:solidFill>
                  <a:srgbClr val="5E5E5E"/>
                </a:solidFill>
                <a:latin typeface="Arial"/>
                <a:cs typeface="Arial"/>
              </a:rPr>
              <a:t>A-F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71">
            <a:extLst>
              <a:ext uri="{FF2B5EF4-FFF2-40B4-BE49-F238E27FC236}">
                <a16:creationId xmlns:a16="http://schemas.microsoft.com/office/drawing/2014/main" id="{A047E779-6741-6D49-913B-CD60C4015621}"/>
              </a:ext>
            </a:extLst>
          </p:cNvPr>
          <p:cNvSpPr txBox="1"/>
          <p:nvPr/>
        </p:nvSpPr>
        <p:spPr>
          <a:xfrm>
            <a:off x="1081926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0" name="object 72">
            <a:extLst>
              <a:ext uri="{FF2B5EF4-FFF2-40B4-BE49-F238E27FC236}">
                <a16:creationId xmlns:a16="http://schemas.microsoft.com/office/drawing/2014/main" id="{16F55D53-8341-8048-BB1F-941F934274C1}"/>
              </a:ext>
            </a:extLst>
          </p:cNvPr>
          <p:cNvSpPr txBox="1"/>
          <p:nvPr/>
        </p:nvSpPr>
        <p:spPr>
          <a:xfrm>
            <a:off x="1317612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6">
            <a:extLst>
              <a:ext uri="{FF2B5EF4-FFF2-40B4-BE49-F238E27FC236}">
                <a16:creationId xmlns:a16="http://schemas.microsoft.com/office/drawing/2014/main" id="{1F44CC58-7374-1A40-9A4C-06291CF8A29A}"/>
              </a:ext>
            </a:extLst>
          </p:cNvPr>
          <p:cNvSpPr txBox="1"/>
          <p:nvPr/>
        </p:nvSpPr>
        <p:spPr>
          <a:xfrm>
            <a:off x="217706" y="4703565"/>
            <a:ext cx="1347055" cy="887199"/>
          </a:xfrm>
          <a:prstGeom prst="rect">
            <a:avLst/>
          </a:prstGeom>
        </p:spPr>
        <p:txBody>
          <a:bodyPr vert="horz" wrap="square" lIns="0" tIns="15019" rIns="0" bIns="0" rtlCol="0">
            <a:spAutoFit/>
          </a:bodyPr>
          <a:lstStyle/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sz="1114" spc="-125" dirty="0">
                <a:solidFill>
                  <a:srgbClr val="5E5E5E"/>
                </a:solidFill>
                <a:latin typeface="Arial"/>
                <a:cs typeface="Arial"/>
              </a:rPr>
              <a:t>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A-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D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-US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3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  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1114" spc="-186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A-</a:t>
            </a:r>
            <a:r>
              <a:rPr lang="en-US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D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r>
              <a:rPr lang="zh-CN" altLang="en-US" sz="1114" spc="3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lang="zh-CN" altLang="en-US" sz="1114" spc="-2" dirty="0">
                <a:solidFill>
                  <a:srgbClr val="5E5E5E"/>
                </a:solidFill>
                <a:latin typeface="Arial"/>
                <a:cs typeface="Arial"/>
              </a:rPr>
              <a:t>  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7</a:t>
            </a:r>
            <a:endParaRPr lang="en-US" sz="1114" spc="-2" dirty="0">
              <a:solidFill>
                <a:srgbClr val="5E5E5E"/>
              </a:solidFill>
              <a:latin typeface="Arial"/>
              <a:cs typeface="Arial"/>
            </a:endParaRP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lang="en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2</a:t>
            </a: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lang="en-US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lang="en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5</a:t>
            </a:r>
            <a:endParaRPr lang="en" altLang="zh-CN" sz="1114" spc="-2" dirty="0">
              <a:solidFill>
                <a:srgbClr val="5E5E5E"/>
              </a:solidFill>
              <a:latin typeface="Arial"/>
              <a:cs typeface="Arial"/>
            </a:endParaRP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endParaRPr lang="en" altLang="zh-CN" sz="1114" spc="-2" dirty="0">
              <a:solidFill>
                <a:srgbClr val="5E5E5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13332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9247" y="535505"/>
            <a:ext cx="4616478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4" name="object 4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2" name="object 12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61342" y="4057489"/>
            <a:ext cx="1234411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573552" y="2433800"/>
            <a:ext cx="110819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only its</a:t>
            </a:r>
            <a:r>
              <a:rPr sz="1046" spc="-16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0096FF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440863" y="4182400"/>
            <a:ext cx="2578285" cy="313901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lnSpc>
                <a:spcPts val="1246"/>
              </a:lnSpc>
              <a:spcBef>
                <a:spcPts val="48"/>
              </a:spcBef>
              <a:tabLst>
                <a:tab pos="293130" algn="l"/>
                <a:tab pos="806324" algn="l"/>
              </a:tabLst>
            </a:pPr>
            <a:r>
              <a:rPr sz="1046" spc="91" dirty="0">
                <a:solidFill>
                  <a:srgbClr val="5E5E5E"/>
                </a:solidFill>
                <a:latin typeface="Arial"/>
                <a:cs typeface="Arial"/>
              </a:rPr>
              <a:t>A’s	</a:t>
            </a:r>
            <a:r>
              <a:rPr sz="1046" i="1" spc="14" dirty="0">
                <a:solidFill>
                  <a:srgbClr val="5E5E5E"/>
                </a:solidFill>
                <a:latin typeface="Arial"/>
                <a:cs typeface="Arial"/>
              </a:rPr>
              <a:t>second	</a:t>
            </a:r>
            <a:r>
              <a:rPr sz="1046" spc="82" dirty="0">
                <a:solidFill>
                  <a:srgbClr val="5E5E5E"/>
                </a:solidFill>
                <a:latin typeface="Arial"/>
                <a:cs typeface="Arial"/>
              </a:rPr>
              <a:t>adv: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lnSpc>
                <a:spcPts val="1246"/>
              </a:lnSpc>
              <a:tabLst>
                <a:tab pos="586549" algn="l"/>
                <a:tab pos="1099743" algn="l"/>
                <a:tab pos="1613226" algn="l"/>
                <a:tab pos="2126420" algn="l"/>
              </a:tabLst>
            </a:pPr>
            <a:r>
              <a:rPr sz="1046" spc="168" dirty="0">
                <a:solidFill>
                  <a:srgbClr val="5E5E5E"/>
                </a:solidFill>
                <a:latin typeface="Arial"/>
                <a:cs typeface="Arial"/>
              </a:rPr>
              <a:t>[(B,3),	</a:t>
            </a:r>
            <a:r>
              <a:rPr sz="1046" spc="141" dirty="0">
                <a:solidFill>
                  <a:srgbClr val="5E5E5E"/>
                </a:solidFill>
                <a:latin typeface="Arial"/>
                <a:cs typeface="Arial"/>
              </a:rPr>
              <a:t>(C,7),	(D,2),	</a:t>
            </a:r>
            <a:r>
              <a:rPr sz="1046" spc="150" dirty="0">
                <a:solidFill>
                  <a:srgbClr val="5E5E5E"/>
                </a:solidFill>
                <a:latin typeface="Arial"/>
                <a:cs typeface="Arial"/>
              </a:rPr>
              <a:t>(E,5),	</a:t>
            </a:r>
            <a:r>
              <a:rPr sz="1046" spc="159" dirty="0">
                <a:solidFill>
                  <a:srgbClr val="5E5E5E"/>
                </a:solidFill>
                <a:latin typeface="Arial"/>
                <a:cs typeface="Arial"/>
              </a:rPr>
              <a:t>(F,1)]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906010" y="4327089"/>
            <a:ext cx="975341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246633" marR="2310" indent="-241146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5" name="object 65">
            <a:extLst>
              <a:ext uri="{FF2B5EF4-FFF2-40B4-BE49-F238E27FC236}">
                <a16:creationId xmlns:a16="http://schemas.microsoft.com/office/drawing/2014/main" id="{8F1EE4AC-8BD6-484C-BAD5-A51747FFA449}"/>
              </a:ext>
            </a:extLst>
          </p:cNvPr>
          <p:cNvSpPr txBox="1"/>
          <p:nvPr/>
        </p:nvSpPr>
        <p:spPr>
          <a:xfrm>
            <a:off x="139154" y="4243741"/>
            <a:ext cx="1425609" cy="475022"/>
          </a:xfrm>
          <a:prstGeom prst="rect">
            <a:avLst/>
          </a:prstGeom>
        </p:spPr>
        <p:txBody>
          <a:bodyPr vert="horz" wrap="square" lIns="0" tIns="76537" rIns="0" bIns="0" rtlCol="0">
            <a:spAutoFit/>
          </a:bodyPr>
          <a:lstStyle/>
          <a:p>
            <a:pPr marL="345114" defTabSz="415869">
              <a:spcBef>
                <a:spcPts val="603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  <a:p>
            <a:pPr marL="5776" defTabSz="415869">
              <a:spcBef>
                <a:spcPts val="696"/>
              </a:spcBef>
              <a:tabLst>
                <a:tab pos="319699" algn="l"/>
                <a:tab pos="476805" algn="l"/>
                <a:tab pos="948124" algn="l"/>
                <a:tab pos="1105230" algn="l"/>
              </a:tabLst>
            </a:pPr>
            <a:r>
              <a:rPr sz="1114" b="1" spc="-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1114" b="1" spc="157" dirty="0">
                <a:solidFill>
                  <a:srgbClr val="5E5E5E"/>
                </a:solidFill>
                <a:latin typeface="Trebuchet MS"/>
                <a:cs typeface="Trebuchet MS"/>
              </a:rPr>
              <a:t>st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48" dirty="0">
                <a:solidFill>
                  <a:srgbClr val="5E5E5E"/>
                </a:solidFill>
                <a:latin typeface="Trebuchet MS"/>
                <a:cs typeface="Trebuchet MS"/>
              </a:rPr>
              <a:t>route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57" dirty="0">
                <a:solidFill>
                  <a:srgbClr val="5E5E5E"/>
                </a:solidFill>
                <a:latin typeface="Trebuchet MS"/>
                <a:cs typeface="Trebuchet MS"/>
              </a:rPr>
              <a:t>cos</a:t>
            </a:r>
            <a:r>
              <a:rPr sz="1114" b="1" spc="17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endParaRPr sz="1114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6" name="object 68">
            <a:extLst>
              <a:ext uri="{FF2B5EF4-FFF2-40B4-BE49-F238E27FC236}">
                <a16:creationId xmlns:a16="http://schemas.microsoft.com/office/drawing/2014/main" id="{D5784816-B33F-3C4A-8B18-4E2841B3BCDF}"/>
              </a:ext>
            </a:extLst>
          </p:cNvPr>
          <p:cNvSpPr txBox="1"/>
          <p:nvPr/>
        </p:nvSpPr>
        <p:spPr>
          <a:xfrm>
            <a:off x="217707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64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7" name="object 69">
            <a:extLst>
              <a:ext uri="{FF2B5EF4-FFF2-40B4-BE49-F238E27FC236}">
                <a16:creationId xmlns:a16="http://schemas.microsoft.com/office/drawing/2014/main" id="{71B2BE10-4BEC-DE45-A8CC-73C592F0B4D8}"/>
              </a:ext>
            </a:extLst>
          </p:cNvPr>
          <p:cNvSpPr txBox="1"/>
          <p:nvPr/>
        </p:nvSpPr>
        <p:spPr>
          <a:xfrm>
            <a:off x="453393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70">
            <a:extLst>
              <a:ext uri="{FF2B5EF4-FFF2-40B4-BE49-F238E27FC236}">
                <a16:creationId xmlns:a16="http://schemas.microsoft.com/office/drawing/2014/main" id="{A4629238-F129-1840-893F-126C53CFB009}"/>
              </a:ext>
            </a:extLst>
          </p:cNvPr>
          <p:cNvSpPr txBox="1"/>
          <p:nvPr/>
        </p:nvSpPr>
        <p:spPr>
          <a:xfrm>
            <a:off x="689079" y="5452740"/>
            <a:ext cx="2475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18" dirty="0">
                <a:solidFill>
                  <a:srgbClr val="5E5E5E"/>
                </a:solidFill>
                <a:latin typeface="Arial"/>
                <a:cs typeface="Arial"/>
              </a:rPr>
              <a:t>A-F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71">
            <a:extLst>
              <a:ext uri="{FF2B5EF4-FFF2-40B4-BE49-F238E27FC236}">
                <a16:creationId xmlns:a16="http://schemas.microsoft.com/office/drawing/2014/main" id="{CCDB6C85-2821-CF4B-AF34-278934EDA84C}"/>
              </a:ext>
            </a:extLst>
          </p:cNvPr>
          <p:cNvSpPr txBox="1"/>
          <p:nvPr/>
        </p:nvSpPr>
        <p:spPr>
          <a:xfrm>
            <a:off x="1081926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0" name="object 72">
            <a:extLst>
              <a:ext uri="{FF2B5EF4-FFF2-40B4-BE49-F238E27FC236}">
                <a16:creationId xmlns:a16="http://schemas.microsoft.com/office/drawing/2014/main" id="{3C9CD5B4-B1D9-CE46-A13C-D78D806F51C9}"/>
              </a:ext>
            </a:extLst>
          </p:cNvPr>
          <p:cNvSpPr txBox="1"/>
          <p:nvPr/>
        </p:nvSpPr>
        <p:spPr>
          <a:xfrm>
            <a:off x="1317612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66">
            <a:extLst>
              <a:ext uri="{FF2B5EF4-FFF2-40B4-BE49-F238E27FC236}">
                <a16:creationId xmlns:a16="http://schemas.microsoft.com/office/drawing/2014/main" id="{D1D5D640-DC59-1E41-8001-8F56BB07BC30}"/>
              </a:ext>
            </a:extLst>
          </p:cNvPr>
          <p:cNvSpPr txBox="1"/>
          <p:nvPr/>
        </p:nvSpPr>
        <p:spPr>
          <a:xfrm>
            <a:off x="217706" y="4703565"/>
            <a:ext cx="1347055" cy="887199"/>
          </a:xfrm>
          <a:prstGeom prst="rect">
            <a:avLst/>
          </a:prstGeom>
        </p:spPr>
        <p:txBody>
          <a:bodyPr vert="horz" wrap="square" lIns="0" tIns="15019" rIns="0" bIns="0" rtlCol="0">
            <a:spAutoFit/>
          </a:bodyPr>
          <a:lstStyle/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sz="1114" spc="-125" dirty="0">
                <a:solidFill>
                  <a:srgbClr val="5E5E5E"/>
                </a:solidFill>
                <a:latin typeface="Arial"/>
                <a:cs typeface="Arial"/>
              </a:rPr>
              <a:t>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A-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D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-US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3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  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1114" spc="-186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A-</a:t>
            </a:r>
            <a:r>
              <a:rPr lang="en-US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D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r>
              <a:rPr lang="zh-CN" altLang="en-US" sz="1114" spc="3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lang="zh-CN" altLang="en-US" sz="1114" spc="-2" dirty="0">
                <a:solidFill>
                  <a:srgbClr val="5E5E5E"/>
                </a:solidFill>
                <a:latin typeface="Arial"/>
                <a:cs typeface="Arial"/>
              </a:rPr>
              <a:t>  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7</a:t>
            </a:r>
            <a:endParaRPr lang="en-US" sz="1114" spc="-2" dirty="0">
              <a:solidFill>
                <a:srgbClr val="5E5E5E"/>
              </a:solidFill>
              <a:latin typeface="Arial"/>
              <a:cs typeface="Arial"/>
            </a:endParaRP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lang="en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2</a:t>
            </a: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lang="en-US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lang="en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5</a:t>
            </a:r>
            <a:endParaRPr lang="en" altLang="zh-CN" sz="1114" spc="-2" dirty="0">
              <a:solidFill>
                <a:srgbClr val="5E5E5E"/>
              </a:solidFill>
              <a:latin typeface="Arial"/>
              <a:cs typeface="Arial"/>
            </a:endParaRP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endParaRPr lang="en" altLang="zh-CN" sz="1114" spc="-2" dirty="0">
              <a:solidFill>
                <a:srgbClr val="5E5E5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58202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9247" y="535505"/>
            <a:ext cx="4616478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4" name="object 4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2" name="object 12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9437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FFD479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35" name="object 35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051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FF2F92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 dirty="0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661342" y="4057489"/>
            <a:ext cx="1234411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573552" y="2433800"/>
            <a:ext cx="110819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only its</a:t>
            </a:r>
            <a:r>
              <a:rPr sz="1046" spc="-16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0096FF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440863" y="4182400"/>
            <a:ext cx="2578285" cy="313901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lnSpc>
                <a:spcPts val="1246"/>
              </a:lnSpc>
              <a:spcBef>
                <a:spcPts val="48"/>
              </a:spcBef>
              <a:tabLst>
                <a:tab pos="293130" algn="l"/>
                <a:tab pos="806324" algn="l"/>
              </a:tabLst>
            </a:pPr>
            <a:r>
              <a:rPr sz="1046" spc="91" dirty="0">
                <a:solidFill>
                  <a:srgbClr val="5E5E5E"/>
                </a:solidFill>
                <a:latin typeface="Arial"/>
                <a:cs typeface="Arial"/>
              </a:rPr>
              <a:t>A’s	</a:t>
            </a:r>
            <a:r>
              <a:rPr sz="1046" i="1" spc="14" dirty="0">
                <a:solidFill>
                  <a:srgbClr val="5E5E5E"/>
                </a:solidFill>
                <a:latin typeface="Arial"/>
                <a:cs typeface="Arial"/>
              </a:rPr>
              <a:t>second	</a:t>
            </a:r>
            <a:r>
              <a:rPr sz="1046" spc="82" dirty="0">
                <a:solidFill>
                  <a:srgbClr val="5E5E5E"/>
                </a:solidFill>
                <a:latin typeface="Arial"/>
                <a:cs typeface="Arial"/>
              </a:rPr>
              <a:t>adv: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lnSpc>
                <a:spcPts val="1246"/>
              </a:lnSpc>
              <a:tabLst>
                <a:tab pos="586549" algn="l"/>
                <a:tab pos="1099743" algn="l"/>
                <a:tab pos="1613226" algn="l"/>
                <a:tab pos="2126420" algn="l"/>
              </a:tabLst>
            </a:pPr>
            <a:r>
              <a:rPr sz="1046" spc="168" dirty="0">
                <a:solidFill>
                  <a:srgbClr val="5E5E5E"/>
                </a:solidFill>
                <a:latin typeface="Arial"/>
                <a:cs typeface="Arial"/>
              </a:rPr>
              <a:t>[(B,3),	</a:t>
            </a:r>
            <a:r>
              <a:rPr sz="1046" spc="141" dirty="0">
                <a:solidFill>
                  <a:srgbClr val="5E5E5E"/>
                </a:solidFill>
                <a:latin typeface="Arial"/>
                <a:cs typeface="Arial"/>
              </a:rPr>
              <a:t>(C,7),	(D,2),	</a:t>
            </a:r>
            <a:r>
              <a:rPr sz="1046" spc="150" dirty="0">
                <a:solidFill>
                  <a:srgbClr val="5E5E5E"/>
                </a:solidFill>
                <a:latin typeface="Arial"/>
                <a:cs typeface="Arial"/>
              </a:rPr>
              <a:t>(E,5),	</a:t>
            </a:r>
            <a:r>
              <a:rPr sz="1046" spc="159" dirty="0">
                <a:solidFill>
                  <a:srgbClr val="5E5E5E"/>
                </a:solidFill>
                <a:latin typeface="Arial"/>
                <a:cs typeface="Arial"/>
              </a:rPr>
              <a:t>(F,1)]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706686" y="4738788"/>
            <a:ext cx="2045992" cy="413204"/>
          </a:xfrm>
          <a:prstGeom prst="rect">
            <a:avLst/>
          </a:prstGeom>
        </p:spPr>
        <p:txBody>
          <a:bodyPr vert="horz" wrap="square" lIns="0" tIns="4332" rIns="0" bIns="0" rtlCol="0">
            <a:spAutoFit/>
          </a:bodyPr>
          <a:lstStyle/>
          <a:p>
            <a:pPr marL="5776" marR="2310" algn="ctr" defTabSz="415869">
              <a:lnSpc>
                <a:spcPct val="102200"/>
              </a:lnSpc>
              <a:spcBef>
                <a:spcPts val="34"/>
              </a:spcBef>
            </a:pPr>
            <a:r>
              <a:rPr sz="887" spc="-9" dirty="0">
                <a:solidFill>
                  <a:srgbClr val="5E5E5E"/>
                </a:solidFill>
                <a:latin typeface="Arial"/>
                <a:cs typeface="Arial"/>
              </a:rPr>
              <a:t>A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will </a:t>
            </a:r>
            <a:r>
              <a:rPr sz="887" dirty="0">
                <a:solidFill>
                  <a:srgbClr val="5E5E5E"/>
                </a:solidFill>
                <a:latin typeface="Arial"/>
                <a:cs typeface="Arial"/>
              </a:rPr>
              <a:t>learn </a:t>
            </a:r>
            <a:r>
              <a:rPr sz="887" spc="18" dirty="0">
                <a:solidFill>
                  <a:srgbClr val="5E5E5E"/>
                </a:solidFill>
                <a:latin typeface="Arial"/>
                <a:cs typeface="Arial"/>
              </a:rPr>
              <a:t>about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the </a:t>
            </a:r>
            <a:r>
              <a:rPr sz="887" spc="16" dirty="0">
                <a:solidFill>
                  <a:srgbClr val="5E5E5E"/>
                </a:solidFill>
                <a:latin typeface="Arial"/>
                <a:cs typeface="Arial"/>
              </a:rPr>
              <a:t>correct </a:t>
            </a:r>
            <a:r>
              <a:rPr sz="887" spc="25" dirty="0">
                <a:solidFill>
                  <a:schemeClr val="accent1"/>
                </a:solidFill>
                <a:latin typeface="Arial"/>
                <a:cs typeface="Arial"/>
              </a:rPr>
              <a:t>min-cost</a:t>
            </a:r>
            <a:r>
              <a:rPr sz="887" spc="25" dirty="0">
                <a:solidFill>
                  <a:srgbClr val="5E5E5E"/>
                </a:solidFill>
                <a:latin typeface="Arial"/>
                <a:cs typeface="Arial"/>
              </a:rPr>
              <a:t>  </a:t>
            </a:r>
            <a:r>
              <a:rPr sz="887" spc="18" dirty="0">
                <a:solidFill>
                  <a:schemeClr val="accent1"/>
                </a:solidFill>
                <a:latin typeface="Arial"/>
                <a:cs typeface="Arial"/>
              </a:rPr>
              <a:t>path </a:t>
            </a:r>
            <a:r>
              <a:rPr sz="887" spc="30" dirty="0">
                <a:solidFill>
                  <a:schemeClr val="accent1"/>
                </a:solidFill>
                <a:latin typeface="Arial"/>
                <a:cs typeface="Arial"/>
              </a:rPr>
              <a:t>to </a:t>
            </a:r>
            <a:r>
              <a:rPr sz="887" spc="9" dirty="0">
                <a:solidFill>
                  <a:schemeClr val="accent1"/>
                </a:solidFill>
                <a:latin typeface="Arial"/>
                <a:cs typeface="Arial"/>
              </a:rPr>
              <a:t>C</a:t>
            </a:r>
            <a:r>
              <a:rPr sz="887" spc="9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in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the </a:t>
            </a:r>
            <a:r>
              <a:rPr sz="887" spc="14" dirty="0">
                <a:solidFill>
                  <a:srgbClr val="5E5E5E"/>
                </a:solidFill>
                <a:latin typeface="Arial"/>
                <a:cs typeface="Arial"/>
              </a:rPr>
              <a:t>next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round </a:t>
            </a:r>
            <a:r>
              <a:rPr sz="887" spc="20" dirty="0">
                <a:solidFill>
                  <a:srgbClr val="5E5E5E"/>
                </a:solidFill>
                <a:latin typeface="Arial"/>
                <a:cs typeface="Arial"/>
              </a:rPr>
              <a:t>of  </a:t>
            </a:r>
            <a:r>
              <a:rPr sz="887" spc="9" dirty="0">
                <a:solidFill>
                  <a:srgbClr val="5E5E5E"/>
                </a:solidFill>
                <a:latin typeface="Arial"/>
                <a:cs typeface="Arial"/>
              </a:rPr>
              <a:t>advertisements; </a:t>
            </a:r>
            <a:r>
              <a:rPr sz="887" spc="16" dirty="0">
                <a:solidFill>
                  <a:srgbClr val="5E5E5E"/>
                </a:solidFill>
                <a:latin typeface="Arial"/>
                <a:cs typeface="Arial"/>
              </a:rPr>
              <a:t>try that </a:t>
            </a:r>
            <a:r>
              <a:rPr sz="887" spc="20" dirty="0">
                <a:solidFill>
                  <a:srgbClr val="5E5E5E"/>
                </a:solidFill>
                <a:latin typeface="Arial"/>
                <a:cs typeface="Arial"/>
              </a:rPr>
              <a:t>out </a:t>
            </a:r>
            <a:r>
              <a:rPr sz="887" spc="14" dirty="0">
                <a:solidFill>
                  <a:srgbClr val="5E5E5E"/>
                </a:solidFill>
                <a:latin typeface="Arial"/>
                <a:cs typeface="Arial"/>
              </a:rPr>
              <a:t>for</a:t>
            </a:r>
            <a:r>
              <a:rPr sz="887" spc="-64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5" dirty="0">
                <a:solidFill>
                  <a:srgbClr val="5E5E5E"/>
                </a:solidFill>
                <a:latin typeface="Arial"/>
                <a:cs typeface="Arial"/>
              </a:rPr>
              <a:t>yourself!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906010" y="4327089"/>
            <a:ext cx="975341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246633" marR="2310" indent="-241146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65">
            <a:extLst>
              <a:ext uri="{FF2B5EF4-FFF2-40B4-BE49-F238E27FC236}">
                <a16:creationId xmlns:a16="http://schemas.microsoft.com/office/drawing/2014/main" id="{C50BFE46-B673-274A-A656-D08BBA57A693}"/>
              </a:ext>
            </a:extLst>
          </p:cNvPr>
          <p:cNvSpPr txBox="1"/>
          <p:nvPr/>
        </p:nvSpPr>
        <p:spPr>
          <a:xfrm>
            <a:off x="139154" y="4243741"/>
            <a:ext cx="1425609" cy="475022"/>
          </a:xfrm>
          <a:prstGeom prst="rect">
            <a:avLst/>
          </a:prstGeom>
        </p:spPr>
        <p:txBody>
          <a:bodyPr vert="horz" wrap="square" lIns="0" tIns="76537" rIns="0" bIns="0" rtlCol="0">
            <a:spAutoFit/>
          </a:bodyPr>
          <a:lstStyle/>
          <a:p>
            <a:pPr marL="345114" defTabSz="415869">
              <a:spcBef>
                <a:spcPts val="603"/>
              </a:spcBef>
            </a:pPr>
            <a:r>
              <a:rPr sz="887" spc="-30" dirty="0">
                <a:solidFill>
                  <a:srgbClr val="5E5E5E"/>
                </a:solidFill>
                <a:latin typeface="Arial"/>
                <a:cs typeface="Arial"/>
              </a:rPr>
              <a:t>A’s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routing</a:t>
            </a:r>
            <a:r>
              <a:rPr sz="887" spc="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sz="887" spc="11" dirty="0">
                <a:solidFill>
                  <a:srgbClr val="5E5E5E"/>
                </a:solidFill>
                <a:latin typeface="Arial"/>
                <a:cs typeface="Arial"/>
              </a:rPr>
              <a:t>table</a:t>
            </a:r>
            <a:endParaRPr sz="887" dirty="0">
              <a:solidFill>
                <a:prstClr val="black"/>
              </a:solidFill>
              <a:latin typeface="Arial"/>
              <a:cs typeface="Arial"/>
            </a:endParaRPr>
          </a:p>
          <a:p>
            <a:pPr marL="5776" defTabSz="415869">
              <a:spcBef>
                <a:spcPts val="696"/>
              </a:spcBef>
              <a:tabLst>
                <a:tab pos="319699" algn="l"/>
                <a:tab pos="476805" algn="l"/>
                <a:tab pos="948124" algn="l"/>
                <a:tab pos="1105230" algn="l"/>
              </a:tabLst>
            </a:pPr>
            <a:r>
              <a:rPr sz="1114" b="1" spc="-30" dirty="0">
                <a:solidFill>
                  <a:srgbClr val="5E5E5E"/>
                </a:solidFill>
                <a:latin typeface="Trebuchet MS"/>
                <a:cs typeface="Trebuchet MS"/>
              </a:rPr>
              <a:t>d</a:t>
            </a:r>
            <a:r>
              <a:rPr sz="1114" b="1" spc="157" dirty="0">
                <a:solidFill>
                  <a:srgbClr val="5E5E5E"/>
                </a:solidFill>
                <a:latin typeface="Trebuchet MS"/>
                <a:cs typeface="Trebuchet MS"/>
              </a:rPr>
              <a:t>st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48" dirty="0">
                <a:solidFill>
                  <a:srgbClr val="5E5E5E"/>
                </a:solidFill>
                <a:latin typeface="Trebuchet MS"/>
                <a:cs typeface="Trebuchet MS"/>
              </a:rPr>
              <a:t>route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b="1" spc="57" dirty="0">
                <a:solidFill>
                  <a:srgbClr val="5E5E5E"/>
                </a:solidFill>
                <a:latin typeface="Trebuchet MS"/>
                <a:cs typeface="Trebuchet MS"/>
              </a:rPr>
              <a:t>cos</a:t>
            </a:r>
            <a:r>
              <a:rPr sz="1114" b="1" spc="175" dirty="0">
                <a:solidFill>
                  <a:srgbClr val="5E5E5E"/>
                </a:solidFill>
                <a:latin typeface="Trebuchet MS"/>
                <a:cs typeface="Trebuchet MS"/>
              </a:rPr>
              <a:t>t</a:t>
            </a:r>
            <a:endParaRPr sz="1114" dirty="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57" name="object 68">
            <a:extLst>
              <a:ext uri="{FF2B5EF4-FFF2-40B4-BE49-F238E27FC236}">
                <a16:creationId xmlns:a16="http://schemas.microsoft.com/office/drawing/2014/main" id="{36F3A77C-4934-A04C-A27C-3DA63A44995B}"/>
              </a:ext>
            </a:extLst>
          </p:cNvPr>
          <p:cNvSpPr txBox="1"/>
          <p:nvPr/>
        </p:nvSpPr>
        <p:spPr>
          <a:xfrm>
            <a:off x="217707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64" dirty="0">
                <a:solidFill>
                  <a:srgbClr val="5E5E5E"/>
                </a:solidFill>
                <a:latin typeface="Arial"/>
                <a:cs typeface="Arial"/>
              </a:rPr>
              <a:t>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8" name="object 69">
            <a:extLst>
              <a:ext uri="{FF2B5EF4-FFF2-40B4-BE49-F238E27FC236}">
                <a16:creationId xmlns:a16="http://schemas.microsoft.com/office/drawing/2014/main" id="{51DC2134-90DB-7A40-B4F8-A2E217459A6B}"/>
              </a:ext>
            </a:extLst>
          </p:cNvPr>
          <p:cNvSpPr txBox="1"/>
          <p:nvPr/>
        </p:nvSpPr>
        <p:spPr>
          <a:xfrm>
            <a:off x="453393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9" name="object 70">
            <a:extLst>
              <a:ext uri="{FF2B5EF4-FFF2-40B4-BE49-F238E27FC236}">
                <a16:creationId xmlns:a16="http://schemas.microsoft.com/office/drawing/2014/main" id="{8F51A1DF-7520-2D4A-8369-264F714B7AA4}"/>
              </a:ext>
            </a:extLst>
          </p:cNvPr>
          <p:cNvSpPr txBox="1"/>
          <p:nvPr/>
        </p:nvSpPr>
        <p:spPr>
          <a:xfrm>
            <a:off x="689079" y="5452740"/>
            <a:ext cx="247518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18" dirty="0">
                <a:solidFill>
                  <a:srgbClr val="5E5E5E"/>
                </a:solidFill>
                <a:latin typeface="Arial"/>
                <a:cs typeface="Arial"/>
              </a:rPr>
              <a:t>A-F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0" name="object 71">
            <a:extLst>
              <a:ext uri="{FF2B5EF4-FFF2-40B4-BE49-F238E27FC236}">
                <a16:creationId xmlns:a16="http://schemas.microsoft.com/office/drawing/2014/main" id="{50499079-FFE1-9B4A-9271-8D114C71A8E7}"/>
              </a:ext>
            </a:extLst>
          </p:cNvPr>
          <p:cNvSpPr txBox="1"/>
          <p:nvPr/>
        </p:nvSpPr>
        <p:spPr>
          <a:xfrm>
            <a:off x="1081926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72">
            <a:extLst>
              <a:ext uri="{FF2B5EF4-FFF2-40B4-BE49-F238E27FC236}">
                <a16:creationId xmlns:a16="http://schemas.microsoft.com/office/drawing/2014/main" id="{95DD47DD-6110-3743-8006-39A47D1A785E}"/>
              </a:ext>
            </a:extLst>
          </p:cNvPr>
          <p:cNvSpPr txBox="1"/>
          <p:nvPr/>
        </p:nvSpPr>
        <p:spPr>
          <a:xfrm>
            <a:off x="1317612" y="5452740"/>
            <a:ext cx="90111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 defTabSz="415869">
              <a:lnSpc>
                <a:spcPts val="1103"/>
              </a:lnSpc>
            </a:pP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1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2" name="object 66">
            <a:extLst>
              <a:ext uri="{FF2B5EF4-FFF2-40B4-BE49-F238E27FC236}">
                <a16:creationId xmlns:a16="http://schemas.microsoft.com/office/drawing/2014/main" id="{3453C157-2733-8B44-BF39-D78FC5695DC1}"/>
              </a:ext>
            </a:extLst>
          </p:cNvPr>
          <p:cNvSpPr txBox="1"/>
          <p:nvPr/>
        </p:nvSpPr>
        <p:spPr>
          <a:xfrm>
            <a:off x="217706" y="4703565"/>
            <a:ext cx="1347055" cy="887199"/>
          </a:xfrm>
          <a:prstGeom prst="rect">
            <a:avLst/>
          </a:prstGeom>
        </p:spPr>
        <p:txBody>
          <a:bodyPr vert="horz" wrap="square" lIns="0" tIns="15019" rIns="0" bIns="0" rtlCol="0">
            <a:spAutoFit/>
          </a:bodyPr>
          <a:lstStyle/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sz="1114" spc="-125" dirty="0">
                <a:solidFill>
                  <a:srgbClr val="5E5E5E"/>
                </a:solidFill>
                <a:latin typeface="Arial"/>
                <a:cs typeface="Arial"/>
              </a:rPr>
              <a:t>B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A-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D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-US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3</a:t>
            </a:r>
            <a:r>
              <a:rPr sz="1114" spc="-2" dirty="0">
                <a:solidFill>
                  <a:srgbClr val="5E5E5E"/>
                </a:solidFill>
                <a:latin typeface="Arial"/>
                <a:cs typeface="Arial"/>
              </a:rPr>
              <a:t>  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C</a:t>
            </a:r>
            <a:r>
              <a:rPr sz="1114" spc="-186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A-</a:t>
            </a:r>
            <a:r>
              <a:rPr lang="en-US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D</a:t>
            </a:r>
            <a:r>
              <a:rPr sz="1114" spc="-23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1114" spc="327" dirty="0">
                <a:solidFill>
                  <a:srgbClr val="5E5E5E"/>
                </a:solidFill>
                <a:latin typeface="Arial"/>
                <a:cs typeface="Arial"/>
              </a:rPr>
              <a:t>|</a:t>
            </a:r>
            <a:r>
              <a:rPr lang="zh-CN" altLang="en-US" sz="1114" spc="327" dirty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lang="zh-CN" altLang="en-US" sz="1114" spc="-2" dirty="0">
                <a:solidFill>
                  <a:srgbClr val="5E5E5E"/>
                </a:solidFill>
                <a:latin typeface="Arial"/>
                <a:cs typeface="Arial"/>
              </a:rPr>
              <a:t>  </a:t>
            </a:r>
            <a:r>
              <a:rPr lang="en-US" altLang="zh-CN" sz="1114" spc="-2" dirty="0">
                <a:solidFill>
                  <a:schemeClr val="accent1"/>
                </a:solidFill>
                <a:latin typeface="Arial"/>
                <a:cs typeface="Arial"/>
              </a:rPr>
              <a:t>7</a:t>
            </a:r>
            <a:endParaRPr lang="en-US" sz="1114" spc="-2" dirty="0">
              <a:solidFill>
                <a:schemeClr val="accent1"/>
              </a:solidFill>
              <a:latin typeface="Arial"/>
              <a:cs typeface="Arial"/>
            </a:endParaRP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lang="en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2</a:t>
            </a: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r>
              <a:rPr lang="en-US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E</a:t>
            </a:r>
            <a:r>
              <a:rPr lang="en" altLang="zh-CN" sz="1114" spc="-186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" altLang="zh-CN" sz="1114" spc="-23" dirty="0">
                <a:solidFill>
                  <a:srgbClr val="5E5E5E"/>
                </a:solidFill>
                <a:latin typeface="Arial"/>
                <a:cs typeface="Arial"/>
              </a:rPr>
              <a:t>A-D	</a:t>
            </a:r>
            <a:r>
              <a:rPr lang="en" altLang="zh-CN" sz="1114" spc="327" dirty="0">
                <a:solidFill>
                  <a:srgbClr val="5E5E5E"/>
                </a:solidFill>
                <a:latin typeface="Arial"/>
                <a:cs typeface="Arial"/>
              </a:rPr>
              <a:t>|	</a:t>
            </a:r>
            <a:r>
              <a:rPr lang="en-US" altLang="zh-CN" sz="1114" spc="-2" dirty="0">
                <a:solidFill>
                  <a:srgbClr val="5E5E5E"/>
                </a:solidFill>
                <a:latin typeface="Arial"/>
                <a:cs typeface="Arial"/>
              </a:rPr>
              <a:t>5</a:t>
            </a:r>
            <a:endParaRPr lang="en" altLang="zh-CN" sz="1114" spc="-2" dirty="0">
              <a:solidFill>
                <a:srgbClr val="5E5E5E"/>
              </a:solidFill>
              <a:latin typeface="Arial"/>
              <a:cs typeface="Arial"/>
            </a:endParaRPr>
          </a:p>
          <a:p>
            <a:pPr marL="5776" marR="2310" defTabSz="415869">
              <a:lnSpc>
                <a:spcPts val="1314"/>
              </a:lnSpc>
              <a:spcBef>
                <a:spcPts val="118"/>
              </a:spcBef>
              <a:tabLst>
                <a:tab pos="241146" algn="l"/>
                <a:tab pos="476805" algn="l"/>
                <a:tab pos="869860" algn="l"/>
                <a:tab pos="1105519" algn="l"/>
              </a:tabLst>
            </a:pPr>
            <a:endParaRPr lang="en" altLang="zh-CN" sz="1114" spc="-2" dirty="0">
              <a:solidFill>
                <a:srgbClr val="5E5E5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697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Managing the Forwarding Table: Routing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等线" panose="02010600030101010101" pitchFamily="2" charset="-122"/>
              </a:rPr>
              <a:t>Routing (or path-finding)</a:t>
            </a:r>
          </a:p>
          <a:p>
            <a:pPr lvl="1"/>
            <a:r>
              <a:rPr lang="en-US" altLang="zh-CN" dirty="0">
                <a:ea typeface="等线" panose="02010600030101010101" pitchFamily="2" charset="-122"/>
              </a:rPr>
              <a:t>Constructing the tables</a:t>
            </a:r>
          </a:p>
          <a:p>
            <a:r>
              <a:rPr lang="en-US" altLang="zh-CN" dirty="0">
                <a:ea typeface="等线" panose="02010600030101010101" pitchFamily="2" charset="-122"/>
              </a:rPr>
              <a:t>Impractical by hand</a:t>
            </a:r>
          </a:p>
          <a:p>
            <a:pPr lvl="1"/>
            <a:r>
              <a:rPr lang="en-US" altLang="zh-CN" dirty="0">
                <a:ea typeface="等线" panose="02010600030101010101" pitchFamily="2" charset="-122"/>
              </a:rPr>
              <a:t>Determining the best paths requires calculation</a:t>
            </a:r>
          </a:p>
          <a:p>
            <a:pPr lvl="1"/>
            <a:r>
              <a:rPr lang="en-US" altLang="zh-CN" dirty="0">
                <a:ea typeface="等线" panose="02010600030101010101" pitchFamily="2" charset="-122"/>
              </a:rPr>
              <a:t>Recalculating the table when links change</a:t>
            </a:r>
          </a:p>
          <a:p>
            <a:pPr lvl="1"/>
            <a:r>
              <a:rPr lang="en-US" altLang="zh-CN" dirty="0">
                <a:ea typeface="等线" panose="02010600030101010101" pitchFamily="2" charset="-122"/>
              </a:rPr>
              <a:t>Recalculating the table when link fails</a:t>
            </a:r>
          </a:p>
          <a:p>
            <a:pPr lvl="1"/>
            <a:r>
              <a:rPr lang="en-US" altLang="zh-CN" dirty="0">
                <a:ea typeface="等线" panose="02010600030101010101" pitchFamily="2" charset="-122"/>
              </a:rPr>
              <a:t>Adapt according to traffic congestion</a:t>
            </a:r>
            <a:endParaRPr lang="en-US" altLang="zh-CN" dirty="0"/>
          </a:p>
          <a:p>
            <a:r>
              <a:rPr lang="en-US" altLang="zh-CN" dirty="0">
                <a:ea typeface="等线" panose="02010600030101010101" pitchFamily="2" charset="-122"/>
              </a:rPr>
              <a:t>Static routing vs. adaptive routing</a:t>
            </a:r>
          </a:p>
          <a:p>
            <a:pPr lvl="1"/>
            <a:r>
              <a:rPr lang="en-US" altLang="zh-CN" dirty="0">
                <a:ea typeface="等线" panose="02010600030101010101" pitchFamily="2" charset="-122"/>
              </a:rPr>
              <a:t>Adaptive routing requires exchange of info</a:t>
            </a:r>
          </a:p>
          <a:p>
            <a:pPr indent="-285750"/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76962B-3F96-844C-B627-33C215A62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537063"/>
            <a:ext cx="26162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641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9247" y="535505"/>
            <a:ext cx="4616478" cy="419769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60359" marR="2310" indent="-54872">
              <a:spcBef>
                <a:spcPts val="52"/>
              </a:spcBef>
            </a:pPr>
            <a:r>
              <a:rPr sz="1342" b="0" spc="2" dirty="0"/>
              <a:t>distance-vector routing: </a:t>
            </a:r>
            <a:r>
              <a:rPr sz="1342" b="0" spc="9" dirty="0"/>
              <a:t>disseminate </a:t>
            </a:r>
            <a:r>
              <a:rPr sz="1342" b="0" spc="5" dirty="0"/>
              <a:t>information </a:t>
            </a:r>
            <a:r>
              <a:rPr sz="1342" b="0" spc="18" dirty="0"/>
              <a:t>about </a:t>
            </a:r>
            <a:r>
              <a:rPr sz="1342" b="0" spc="2" dirty="0"/>
              <a:t>the  </a:t>
            </a:r>
            <a:r>
              <a:rPr sz="1342" b="0" spc="9" dirty="0"/>
              <a:t>current </a:t>
            </a:r>
            <a:r>
              <a:rPr sz="1342" b="0" i="1" spc="18" dirty="0"/>
              <a:t>costs </a:t>
            </a:r>
            <a:r>
              <a:rPr sz="1342" b="0" spc="2" dirty="0"/>
              <a:t>to </a:t>
            </a:r>
            <a:r>
              <a:rPr sz="1342" b="0" spc="23" dirty="0"/>
              <a:t>each </a:t>
            </a:r>
            <a:r>
              <a:rPr sz="1342" b="0" spc="18" dirty="0"/>
              <a:t>node, </a:t>
            </a:r>
            <a:r>
              <a:rPr sz="1342" b="0" spc="2" dirty="0"/>
              <a:t>rather than the </a:t>
            </a:r>
            <a:r>
              <a:rPr sz="1342" b="0" spc="16" dirty="0"/>
              <a:t>actual</a:t>
            </a:r>
            <a:r>
              <a:rPr sz="1342" b="0" spc="-45" dirty="0"/>
              <a:t> </a:t>
            </a:r>
            <a:r>
              <a:rPr sz="1342" b="0" spc="20" dirty="0"/>
              <a:t>topology</a:t>
            </a:r>
            <a:endParaRPr sz="1342" b="0" dirty="0"/>
          </a:p>
        </p:txBody>
      </p:sp>
      <p:sp>
        <p:nvSpPr>
          <p:cNvPr id="3" name="object 3"/>
          <p:cNvSpPr txBox="1"/>
          <p:nvPr/>
        </p:nvSpPr>
        <p:spPr>
          <a:xfrm>
            <a:off x="5679982" y="1501508"/>
            <a:ext cx="1427342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305837" marR="2310" indent="-300350" defTabSz="415869">
              <a:lnSpc>
                <a:spcPct val="101600"/>
              </a:lnSpc>
              <a:spcBef>
                <a:spcPts val="3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its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link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costs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each</a:t>
            </a:r>
            <a:r>
              <a:rPr sz="1046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its</a:t>
            </a: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FF7E79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8460" y="2400463"/>
            <a:ext cx="1390373" cy="321571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128226" marR="2310" indent="-122739" defTabSz="415869">
              <a:lnSpc>
                <a:spcPct val="101600"/>
              </a:lnSpc>
              <a:spcBef>
                <a:spcPts val="30"/>
              </a:spcBef>
            </a:pPr>
            <a:r>
              <a:rPr sz="1046" spc="-5" dirty="0">
                <a:solidFill>
                  <a:srgbClr val="FF7E79"/>
                </a:solidFill>
                <a:latin typeface="Arial"/>
                <a:cs typeface="Arial"/>
              </a:rPr>
              <a:t>effectively,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every</a:t>
            </a:r>
            <a:r>
              <a:rPr sz="1046" b="1" spc="-1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other  node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(via</a:t>
            </a:r>
            <a:r>
              <a:rPr sz="1046" spc="-11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14" dirty="0">
                <a:solidFill>
                  <a:srgbClr val="FF7E79"/>
                </a:solidFill>
                <a:latin typeface="Arial"/>
                <a:cs typeface="Arial"/>
              </a:rPr>
              <a:t>flooding)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7505" y="900095"/>
            <a:ext cx="2635182" cy="504677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5776" defTabSz="415869">
              <a:spcBef>
                <a:spcPts val="61"/>
              </a:spcBef>
              <a:tabLst>
                <a:tab pos="1510702" algn="l"/>
              </a:tabLst>
            </a:pPr>
            <a:r>
              <a:rPr sz="1182" b="1" spc="5" dirty="0">
                <a:solidFill>
                  <a:srgbClr val="FF7E79"/>
                </a:solidFill>
                <a:latin typeface="Arial"/>
                <a:cs typeface="Arial"/>
              </a:rPr>
              <a:t>link</a:t>
            </a:r>
            <a:r>
              <a:rPr sz="1182" b="1" spc="7" dirty="0">
                <a:solidFill>
                  <a:srgbClr val="FF7E79"/>
                </a:solidFill>
                <a:latin typeface="Arial"/>
                <a:cs typeface="Arial"/>
              </a:rPr>
              <a:t> state	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distance</a:t>
            </a:r>
            <a:r>
              <a:rPr sz="1182" b="1" spc="-18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182" b="1" spc="7" dirty="0">
                <a:solidFill>
                  <a:srgbClr val="0096FF"/>
                </a:solidFill>
                <a:latin typeface="Arial"/>
                <a:cs typeface="Arial"/>
              </a:rPr>
              <a:t>vector</a:t>
            </a:r>
            <a:endParaRPr sz="1182">
              <a:solidFill>
                <a:prstClr val="black"/>
              </a:solidFill>
              <a:latin typeface="Arial"/>
              <a:cs typeface="Arial"/>
            </a:endParaRPr>
          </a:p>
          <a:p>
            <a:pPr defTabSz="415869">
              <a:spcBef>
                <a:spcPts val="11"/>
              </a:spcBef>
            </a:pPr>
            <a:endParaRPr sz="932">
              <a:solidFill>
                <a:prstClr val="black"/>
              </a:solidFill>
              <a:latin typeface="Arial"/>
              <a:cs typeface="Arial"/>
            </a:endParaRPr>
          </a:p>
          <a:p>
            <a:pPr marR="189451" algn="ctr" defTabSz="415869"/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what’s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in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an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51898" y="2089062"/>
            <a:ext cx="2253363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who gets a </a:t>
            </a:r>
            <a:r>
              <a:rPr sz="1114" b="1" spc="-5" dirty="0">
                <a:solidFill>
                  <a:prstClr val="black"/>
                </a:solidFill>
                <a:latin typeface="Arial"/>
                <a:cs typeface="Arial"/>
              </a:rPr>
              <a:t>node’s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advertisement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12523" y="2013109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12523" y="1161664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57348" y="609830"/>
            <a:ext cx="0" cy="4476979"/>
          </a:xfrm>
          <a:custGeom>
            <a:avLst/>
            <a:gdLst/>
            <a:ahLst/>
            <a:cxnLst/>
            <a:rect l="l" t="t" r="r" b="b"/>
            <a:pathLst>
              <a:path h="9843135">
                <a:moveTo>
                  <a:pt x="0" y="9842632"/>
                </a:moveTo>
                <a:lnTo>
                  <a:pt x="0" y="0"/>
                </a:lnTo>
              </a:path>
            </a:pathLst>
          </a:custGeom>
          <a:ln w="3141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93189" y="3060388"/>
            <a:ext cx="2170761" cy="178457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5776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12523" y="3003776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06010" y="4057489"/>
            <a:ext cx="1989961" cy="598828"/>
          </a:xfrm>
          <a:prstGeom prst="rect">
            <a:avLst/>
          </a:prstGeom>
        </p:spPr>
        <p:txBody>
          <a:bodyPr vert="horz" wrap="square" lIns="0" tIns="6932" rIns="0" bIns="0" rtlCol="0">
            <a:spAutoFit/>
          </a:bodyPr>
          <a:lstStyle/>
          <a:p>
            <a:pPr marL="760983" defTabSz="415869">
              <a:spcBef>
                <a:spcPts val="55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limits</a:t>
            </a:r>
            <a:r>
              <a:rPr sz="1114" b="1" spc="-3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scale?</a:t>
            </a:r>
            <a:endParaRPr sz="1114">
              <a:solidFill>
                <a:prstClr val="black"/>
              </a:solidFill>
              <a:latin typeface="Arial"/>
              <a:cs typeface="Arial"/>
            </a:endParaRPr>
          </a:p>
          <a:p>
            <a:pPr marL="246633" marR="1016569" indent="-241146" defTabSz="415869">
              <a:lnSpc>
                <a:spcPct val="101600"/>
              </a:lnSpc>
              <a:spcBef>
                <a:spcPts val="760"/>
              </a:spcBef>
            </a:pP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the </a:t>
            </a:r>
            <a:r>
              <a:rPr sz="1046" b="1" dirty="0">
                <a:solidFill>
                  <a:srgbClr val="FF7E79"/>
                </a:solidFill>
                <a:latin typeface="Arial"/>
                <a:cs typeface="Arial"/>
              </a:rPr>
              <a:t>overhead</a:t>
            </a:r>
            <a:r>
              <a:rPr sz="1046" b="1" spc="-34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of  </a:t>
            </a: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12523" y="3978855"/>
            <a:ext cx="3132239" cy="0"/>
          </a:xfrm>
          <a:custGeom>
            <a:avLst/>
            <a:gdLst/>
            <a:ahLst/>
            <a:cxnLst/>
            <a:rect l="l" t="t" r="r" b="b"/>
            <a:pathLst>
              <a:path w="6886575">
                <a:moveTo>
                  <a:pt x="0" y="0"/>
                </a:moveTo>
                <a:lnTo>
                  <a:pt x="6886073" y="0"/>
                </a:lnTo>
              </a:path>
            </a:pathLst>
          </a:custGeom>
          <a:ln w="20941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17913" y="1483677"/>
            <a:ext cx="1518608" cy="328007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algn="ctr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its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current costs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to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  <a:p>
            <a:pPr algn="ctr" defTabSz="415869">
              <a:spcBef>
                <a:spcPts val="20"/>
              </a:spcBef>
            </a:pP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every node </a:t>
            </a:r>
            <a:r>
              <a:rPr sz="1046" b="1" spc="-9" dirty="0">
                <a:solidFill>
                  <a:srgbClr val="0096FF"/>
                </a:solidFill>
                <a:latin typeface="Arial"/>
                <a:cs typeface="Arial"/>
              </a:rPr>
              <a:t>it’s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aware</a:t>
            </a:r>
            <a:r>
              <a:rPr sz="1046" b="1" spc="-14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73552" y="2433800"/>
            <a:ext cx="1108197" cy="167066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5776" defTabSz="415869">
              <a:spcBef>
                <a:spcPts val="48"/>
              </a:spcBef>
            </a:pP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only its</a:t>
            </a:r>
            <a:r>
              <a:rPr sz="1046" spc="-16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b="1" spc="-2" dirty="0">
                <a:solidFill>
                  <a:srgbClr val="0096FF"/>
                </a:solidFill>
                <a:latin typeface="Arial"/>
                <a:cs typeface="Arial"/>
              </a:rPr>
              <a:t>neighbors</a:t>
            </a:r>
            <a:endParaRPr sz="1046">
              <a:solidFill>
                <a:prstClr val="black"/>
              </a:solidFill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93687" y="1363460"/>
            <a:ext cx="2520810" cy="2217550"/>
            <a:chOff x="2624455" y="2369862"/>
            <a:chExt cx="5542280" cy="4875530"/>
          </a:xfrm>
        </p:grpSpPr>
        <p:sp>
          <p:nvSpPr>
            <p:cNvPr id="18" name="object 18"/>
            <p:cNvSpPr/>
            <p:nvPr/>
          </p:nvSpPr>
          <p:spPr>
            <a:xfrm>
              <a:off x="2738084" y="2380340"/>
              <a:ext cx="1652270" cy="2430145"/>
            </a:xfrm>
            <a:custGeom>
              <a:avLst/>
              <a:gdLst/>
              <a:ahLst/>
              <a:cxnLst/>
              <a:rect l="l" t="t" r="r" b="b"/>
              <a:pathLst>
                <a:path w="1652270" h="2430145">
                  <a:moveTo>
                    <a:pt x="0" y="2430089"/>
                  </a:moveTo>
                  <a:lnTo>
                    <a:pt x="165212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2634933" y="4804428"/>
              <a:ext cx="1858645" cy="2430145"/>
            </a:xfrm>
            <a:custGeom>
              <a:avLst/>
              <a:gdLst/>
              <a:ahLst/>
              <a:cxnLst/>
              <a:rect l="l" t="t" r="r" b="b"/>
              <a:pathLst>
                <a:path w="1858645" h="2430145">
                  <a:moveTo>
                    <a:pt x="0" y="0"/>
                  </a:moveTo>
                  <a:lnTo>
                    <a:pt x="1858420" y="243007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4439875" y="7222345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439875" y="2390754"/>
              <a:ext cx="3716020" cy="0"/>
            </a:xfrm>
            <a:custGeom>
              <a:avLst/>
              <a:gdLst/>
              <a:ahLst/>
              <a:cxnLst/>
              <a:rect l="l" t="t" r="r" b="b"/>
              <a:pathLst>
                <a:path w="3716020">
                  <a:moveTo>
                    <a:pt x="0" y="0"/>
                  </a:moveTo>
                  <a:lnTo>
                    <a:pt x="3715991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2650589" y="4816607"/>
              <a:ext cx="5229860" cy="0"/>
            </a:xfrm>
            <a:custGeom>
              <a:avLst/>
              <a:gdLst/>
              <a:ahLst/>
              <a:cxnLst/>
              <a:rect l="l" t="t" r="r" b="b"/>
              <a:pathLst>
                <a:path w="5229859">
                  <a:moveTo>
                    <a:pt x="5229327" y="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8155521" y="487587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4448419" y="4816272"/>
              <a:ext cx="3705225" cy="2406650"/>
            </a:xfrm>
            <a:custGeom>
              <a:avLst/>
              <a:gdLst/>
              <a:ahLst/>
              <a:cxnLst/>
              <a:rect l="l" t="t" r="r" b="b"/>
              <a:pathLst>
                <a:path w="3705225" h="2406650">
                  <a:moveTo>
                    <a:pt x="3704640" y="0"/>
                  </a:moveTo>
                  <a:lnTo>
                    <a:pt x="0" y="240640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506336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44517" y="223745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06336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97327" y="1790072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809266" y="114324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09266" y="3547797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5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94851" y="2957218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02549" y="2365670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5" h="494029">
                <a:moveTo>
                  <a:pt x="300621" y="0"/>
                </a:moveTo>
                <a:lnTo>
                  <a:pt x="253246" y="0"/>
                </a:lnTo>
                <a:lnTo>
                  <a:pt x="206427" y="7163"/>
                </a:lnTo>
                <a:lnTo>
                  <a:pt x="161273" y="21490"/>
                </a:lnTo>
                <a:lnTo>
                  <a:pt x="118894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4" y="450479"/>
                </a:lnTo>
                <a:lnTo>
                  <a:pt x="161273" y="471970"/>
                </a:lnTo>
                <a:lnTo>
                  <a:pt x="206427" y="486297"/>
                </a:lnTo>
                <a:lnTo>
                  <a:pt x="253246" y="493461"/>
                </a:lnTo>
                <a:lnTo>
                  <a:pt x="300621" y="493461"/>
                </a:lnTo>
                <a:lnTo>
                  <a:pt x="347441" y="486297"/>
                </a:lnTo>
                <a:lnTo>
                  <a:pt x="392595" y="471970"/>
                </a:lnTo>
                <a:lnTo>
                  <a:pt x="434974" y="450479"/>
                </a:lnTo>
                <a:lnTo>
                  <a:pt x="473467" y="421824"/>
                </a:lnTo>
                <a:lnTo>
                  <a:pt x="505627" y="387531"/>
                </a:lnTo>
                <a:lnTo>
                  <a:pt x="529748" y="349775"/>
                </a:lnTo>
                <a:lnTo>
                  <a:pt x="545828" y="309546"/>
                </a:lnTo>
                <a:lnTo>
                  <a:pt x="553868" y="267834"/>
                </a:lnTo>
                <a:lnTo>
                  <a:pt x="553868" y="225626"/>
                </a:lnTo>
                <a:lnTo>
                  <a:pt x="545828" y="183914"/>
                </a:lnTo>
                <a:lnTo>
                  <a:pt x="529748" y="143685"/>
                </a:lnTo>
                <a:lnTo>
                  <a:pt x="505627" y="105930"/>
                </a:lnTo>
                <a:lnTo>
                  <a:pt x="473467" y="71636"/>
                </a:lnTo>
                <a:lnTo>
                  <a:pt x="434974" y="42981"/>
                </a:lnTo>
                <a:lnTo>
                  <a:pt x="392595" y="21490"/>
                </a:lnTo>
                <a:lnTo>
                  <a:pt x="347441" y="7163"/>
                </a:lnTo>
                <a:lnTo>
                  <a:pt x="300621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71670" y="2350689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18" dirty="0">
                <a:solidFill>
                  <a:prstClr val="black"/>
                </a:solidFill>
                <a:latin typeface="Trebuchet MS"/>
                <a:cs typeface="Trebuchet MS"/>
              </a:rPr>
              <a:t>A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883757" y="3458307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6"/>
                </a:lnTo>
                <a:lnTo>
                  <a:pt x="161271" y="471964"/>
                </a:lnTo>
                <a:lnTo>
                  <a:pt x="206424" y="486290"/>
                </a:lnTo>
                <a:lnTo>
                  <a:pt x="253242" y="493453"/>
                </a:lnTo>
                <a:lnTo>
                  <a:pt x="300615" y="493453"/>
                </a:lnTo>
                <a:lnTo>
                  <a:pt x="347433" y="486290"/>
                </a:lnTo>
                <a:lnTo>
                  <a:pt x="392586" y="471964"/>
                </a:lnTo>
                <a:lnTo>
                  <a:pt x="434964" y="450476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952878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45" dirty="0">
                <a:solidFill>
                  <a:prstClr val="black"/>
                </a:solidFill>
                <a:latin typeface="Trebuchet MS"/>
                <a:cs typeface="Trebuchet MS"/>
              </a:rPr>
              <a:t>F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583437" y="127377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52562" y="1245756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86" dirty="0">
                <a:solidFill>
                  <a:prstClr val="black"/>
                </a:solidFill>
                <a:latin typeface="Trebuchet MS"/>
                <a:cs typeface="Trebuchet MS"/>
              </a:rPr>
              <a:t>C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83437" y="3458305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29">
                <a:moveTo>
                  <a:pt x="300623" y="0"/>
                </a:moveTo>
                <a:lnTo>
                  <a:pt x="253250" y="0"/>
                </a:lnTo>
                <a:lnTo>
                  <a:pt x="206432" y="7162"/>
                </a:lnTo>
                <a:lnTo>
                  <a:pt x="161279" y="21488"/>
                </a:lnTo>
                <a:lnTo>
                  <a:pt x="118901" y="42977"/>
                </a:lnTo>
                <a:lnTo>
                  <a:pt x="80408" y="71628"/>
                </a:lnTo>
                <a:lnTo>
                  <a:pt x="48245" y="105925"/>
                </a:lnTo>
                <a:lnTo>
                  <a:pt x="24122" y="143682"/>
                </a:lnTo>
                <a:lnTo>
                  <a:pt x="8040" y="183911"/>
                </a:lnTo>
                <a:lnTo>
                  <a:pt x="0" y="225624"/>
                </a:lnTo>
                <a:lnTo>
                  <a:pt x="0" y="267831"/>
                </a:lnTo>
                <a:lnTo>
                  <a:pt x="8040" y="309544"/>
                </a:lnTo>
                <a:lnTo>
                  <a:pt x="24122" y="349773"/>
                </a:lnTo>
                <a:lnTo>
                  <a:pt x="48245" y="387530"/>
                </a:lnTo>
                <a:lnTo>
                  <a:pt x="80408" y="421827"/>
                </a:lnTo>
                <a:lnTo>
                  <a:pt x="118901" y="450478"/>
                </a:lnTo>
                <a:lnTo>
                  <a:pt x="161279" y="471967"/>
                </a:lnTo>
                <a:lnTo>
                  <a:pt x="206432" y="486293"/>
                </a:lnTo>
                <a:lnTo>
                  <a:pt x="253250" y="493455"/>
                </a:lnTo>
                <a:lnTo>
                  <a:pt x="300623" y="493455"/>
                </a:lnTo>
                <a:lnTo>
                  <a:pt x="347441" y="486293"/>
                </a:lnTo>
                <a:lnTo>
                  <a:pt x="392593" y="471967"/>
                </a:lnTo>
                <a:lnTo>
                  <a:pt x="434971" y="450478"/>
                </a:lnTo>
                <a:lnTo>
                  <a:pt x="473464" y="421827"/>
                </a:lnTo>
                <a:lnTo>
                  <a:pt x="505625" y="387530"/>
                </a:lnTo>
                <a:lnTo>
                  <a:pt x="529745" y="349773"/>
                </a:lnTo>
                <a:lnTo>
                  <a:pt x="545825" y="309544"/>
                </a:lnTo>
                <a:lnTo>
                  <a:pt x="553865" y="267831"/>
                </a:lnTo>
                <a:lnTo>
                  <a:pt x="553865" y="225624"/>
                </a:lnTo>
                <a:lnTo>
                  <a:pt x="545825" y="183911"/>
                </a:lnTo>
                <a:lnTo>
                  <a:pt x="529745" y="143682"/>
                </a:lnTo>
                <a:lnTo>
                  <a:pt x="505625" y="105925"/>
                </a:lnTo>
                <a:lnTo>
                  <a:pt x="473464" y="71628"/>
                </a:lnTo>
                <a:lnTo>
                  <a:pt x="434971" y="42977"/>
                </a:lnTo>
                <a:lnTo>
                  <a:pt x="392593" y="21488"/>
                </a:lnTo>
                <a:lnTo>
                  <a:pt x="347441" y="7162"/>
                </a:lnTo>
                <a:lnTo>
                  <a:pt x="300623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52562" y="3443321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25" dirty="0">
                <a:solidFill>
                  <a:prstClr val="black"/>
                </a:solidFill>
                <a:latin typeface="Trebuchet MS"/>
                <a:cs typeface="Trebuchet MS"/>
              </a:rPr>
              <a:t>E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015912" y="1363509"/>
            <a:ext cx="1819558" cy="1217660"/>
            <a:chOff x="4432207" y="2369971"/>
            <a:chExt cx="4000500" cy="2677160"/>
          </a:xfrm>
        </p:grpSpPr>
        <p:sp>
          <p:nvSpPr>
            <p:cNvPr id="41" name="object 41"/>
            <p:cNvSpPr/>
            <p:nvPr/>
          </p:nvSpPr>
          <p:spPr>
            <a:xfrm>
              <a:off x="8155521" y="2635102"/>
              <a:ext cx="0" cy="2240915"/>
            </a:xfrm>
            <a:custGeom>
              <a:avLst/>
              <a:gdLst/>
              <a:ahLst/>
              <a:cxnLst/>
              <a:rect l="l" t="t" r="r" b="b"/>
              <a:pathLst>
                <a:path h="2240915">
                  <a:moveTo>
                    <a:pt x="0" y="0"/>
                  </a:moveTo>
                  <a:lnTo>
                    <a:pt x="0" y="22405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4442685" y="2380449"/>
              <a:ext cx="3710940" cy="2430145"/>
            </a:xfrm>
            <a:custGeom>
              <a:avLst/>
              <a:gdLst/>
              <a:ahLst/>
              <a:cxnLst/>
              <a:rect l="l" t="t" r="r" b="b"/>
              <a:pathLst>
                <a:path w="3710940" h="2430145">
                  <a:moveTo>
                    <a:pt x="3710375" y="2429885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7878581" y="4553298"/>
              <a:ext cx="554355" cy="494030"/>
            </a:xfrm>
            <a:custGeom>
              <a:avLst/>
              <a:gdLst/>
              <a:ahLst/>
              <a:cxnLst/>
              <a:rect l="l" t="t" r="r" b="b"/>
              <a:pathLst>
                <a:path w="554354" h="494029">
                  <a:moveTo>
                    <a:pt x="300624" y="0"/>
                  </a:moveTo>
                  <a:lnTo>
                    <a:pt x="253251" y="0"/>
                  </a:lnTo>
                  <a:lnTo>
                    <a:pt x="206431" y="7162"/>
                  </a:lnTo>
                  <a:lnTo>
                    <a:pt x="161277" y="21488"/>
                  </a:lnTo>
                  <a:lnTo>
                    <a:pt x="118896" y="42977"/>
                  </a:lnTo>
                  <a:lnTo>
                    <a:pt x="80400" y="71628"/>
                  </a:lnTo>
                  <a:lnTo>
                    <a:pt x="48240" y="105925"/>
                  </a:lnTo>
                  <a:lnTo>
                    <a:pt x="24120" y="143682"/>
                  </a:lnTo>
                  <a:lnTo>
                    <a:pt x="8040" y="183911"/>
                  </a:lnTo>
                  <a:lnTo>
                    <a:pt x="0" y="225624"/>
                  </a:lnTo>
                  <a:lnTo>
                    <a:pt x="0" y="267831"/>
                  </a:lnTo>
                  <a:lnTo>
                    <a:pt x="8040" y="309544"/>
                  </a:lnTo>
                  <a:lnTo>
                    <a:pt x="24120" y="349773"/>
                  </a:lnTo>
                  <a:lnTo>
                    <a:pt x="48240" y="387530"/>
                  </a:lnTo>
                  <a:lnTo>
                    <a:pt x="80400" y="421827"/>
                  </a:lnTo>
                  <a:lnTo>
                    <a:pt x="118896" y="450478"/>
                  </a:lnTo>
                  <a:lnTo>
                    <a:pt x="161277" y="471967"/>
                  </a:lnTo>
                  <a:lnTo>
                    <a:pt x="206431" y="486293"/>
                  </a:lnTo>
                  <a:lnTo>
                    <a:pt x="253251" y="493455"/>
                  </a:lnTo>
                  <a:lnTo>
                    <a:pt x="300624" y="493455"/>
                  </a:lnTo>
                  <a:lnTo>
                    <a:pt x="347443" y="486293"/>
                  </a:lnTo>
                  <a:lnTo>
                    <a:pt x="392596" y="471967"/>
                  </a:lnTo>
                  <a:lnTo>
                    <a:pt x="434974" y="450478"/>
                  </a:lnTo>
                  <a:lnTo>
                    <a:pt x="473467" y="421827"/>
                  </a:lnTo>
                  <a:lnTo>
                    <a:pt x="505627" y="387530"/>
                  </a:lnTo>
                  <a:lnTo>
                    <a:pt x="529748" y="349773"/>
                  </a:lnTo>
                  <a:lnTo>
                    <a:pt x="545828" y="309544"/>
                  </a:lnTo>
                  <a:lnTo>
                    <a:pt x="553868" y="267831"/>
                  </a:lnTo>
                  <a:lnTo>
                    <a:pt x="553868" y="225624"/>
                  </a:lnTo>
                  <a:lnTo>
                    <a:pt x="545828" y="183911"/>
                  </a:lnTo>
                  <a:lnTo>
                    <a:pt x="529748" y="143682"/>
                  </a:lnTo>
                  <a:lnTo>
                    <a:pt x="505627" y="105925"/>
                  </a:lnTo>
                  <a:lnTo>
                    <a:pt x="473467" y="71628"/>
                  </a:lnTo>
                  <a:lnTo>
                    <a:pt x="434974" y="42977"/>
                  </a:lnTo>
                  <a:lnTo>
                    <a:pt x="392596" y="21488"/>
                  </a:lnTo>
                  <a:lnTo>
                    <a:pt x="347443" y="7162"/>
                  </a:lnTo>
                  <a:lnTo>
                    <a:pt x="300624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pPr defTabSz="415869"/>
              <a:endParaRPr sz="819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652562" y="2341574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132" dirty="0">
                <a:solidFill>
                  <a:prstClr val="black"/>
                </a:solidFill>
                <a:latin typeface="Trebuchet MS"/>
                <a:cs typeface="Trebuchet MS"/>
              </a:rPr>
              <a:t>D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883757" y="1266209"/>
            <a:ext cx="252139" cy="224701"/>
          </a:xfrm>
          <a:custGeom>
            <a:avLst/>
            <a:gdLst/>
            <a:ahLst/>
            <a:cxnLst/>
            <a:rect l="l" t="t" r="r" b="b"/>
            <a:pathLst>
              <a:path w="554354" h="494030">
                <a:moveTo>
                  <a:pt x="300615" y="0"/>
                </a:moveTo>
                <a:lnTo>
                  <a:pt x="253242" y="0"/>
                </a:lnTo>
                <a:lnTo>
                  <a:pt x="206424" y="7163"/>
                </a:lnTo>
                <a:lnTo>
                  <a:pt x="161271" y="21490"/>
                </a:lnTo>
                <a:lnTo>
                  <a:pt x="118893" y="42981"/>
                </a:lnTo>
                <a:lnTo>
                  <a:pt x="80400" y="71636"/>
                </a:lnTo>
                <a:lnTo>
                  <a:pt x="48240" y="105930"/>
                </a:lnTo>
                <a:lnTo>
                  <a:pt x="24120" y="143685"/>
                </a:lnTo>
                <a:lnTo>
                  <a:pt x="8040" y="183914"/>
                </a:lnTo>
                <a:lnTo>
                  <a:pt x="0" y="225626"/>
                </a:lnTo>
                <a:lnTo>
                  <a:pt x="0" y="267834"/>
                </a:lnTo>
                <a:lnTo>
                  <a:pt x="8040" y="309546"/>
                </a:lnTo>
                <a:lnTo>
                  <a:pt x="24120" y="349775"/>
                </a:lnTo>
                <a:lnTo>
                  <a:pt x="48240" y="387531"/>
                </a:lnTo>
                <a:lnTo>
                  <a:pt x="80400" y="421824"/>
                </a:lnTo>
                <a:lnTo>
                  <a:pt x="118893" y="450479"/>
                </a:lnTo>
                <a:lnTo>
                  <a:pt x="161271" y="471970"/>
                </a:lnTo>
                <a:lnTo>
                  <a:pt x="206424" y="486297"/>
                </a:lnTo>
                <a:lnTo>
                  <a:pt x="253242" y="493461"/>
                </a:lnTo>
                <a:lnTo>
                  <a:pt x="300615" y="493461"/>
                </a:lnTo>
                <a:lnTo>
                  <a:pt x="347433" y="486297"/>
                </a:lnTo>
                <a:lnTo>
                  <a:pt x="392586" y="471970"/>
                </a:lnTo>
                <a:lnTo>
                  <a:pt x="434964" y="450479"/>
                </a:lnTo>
                <a:lnTo>
                  <a:pt x="473456" y="421824"/>
                </a:lnTo>
                <a:lnTo>
                  <a:pt x="505617" y="387531"/>
                </a:lnTo>
                <a:lnTo>
                  <a:pt x="529737" y="349775"/>
                </a:lnTo>
                <a:lnTo>
                  <a:pt x="545817" y="309546"/>
                </a:lnTo>
                <a:lnTo>
                  <a:pt x="553857" y="267834"/>
                </a:lnTo>
                <a:lnTo>
                  <a:pt x="553857" y="225626"/>
                </a:lnTo>
                <a:lnTo>
                  <a:pt x="545817" y="183914"/>
                </a:lnTo>
                <a:lnTo>
                  <a:pt x="529737" y="143685"/>
                </a:lnTo>
                <a:lnTo>
                  <a:pt x="505617" y="105930"/>
                </a:lnTo>
                <a:lnTo>
                  <a:pt x="473456" y="71636"/>
                </a:lnTo>
                <a:lnTo>
                  <a:pt x="434964" y="42981"/>
                </a:lnTo>
                <a:lnTo>
                  <a:pt x="392586" y="21490"/>
                </a:lnTo>
                <a:lnTo>
                  <a:pt x="347433" y="7163"/>
                </a:lnTo>
                <a:lnTo>
                  <a:pt x="300615" y="0"/>
                </a:lnTo>
                <a:close/>
              </a:path>
            </a:pathLst>
          </a:custGeom>
          <a:solidFill>
            <a:srgbClr val="0096FF"/>
          </a:solidFill>
        </p:spPr>
        <p:txBody>
          <a:bodyPr wrap="square" lIns="0" tIns="0" rIns="0" bIns="0" rtlCol="0"/>
          <a:lstStyle/>
          <a:p>
            <a:pPr defTabSz="415869"/>
            <a:endParaRPr sz="819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952878" y="1251223"/>
            <a:ext cx="113795" cy="230614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776" defTabSz="415869">
              <a:spcBef>
                <a:spcPts val="52"/>
              </a:spcBef>
            </a:pPr>
            <a:r>
              <a:rPr sz="1455" b="1" spc="-64" dirty="0">
                <a:solidFill>
                  <a:prstClr val="black"/>
                </a:solidFill>
                <a:latin typeface="Trebuchet MS"/>
                <a:cs typeface="Trebuchet MS"/>
              </a:rPr>
              <a:t>B</a:t>
            </a:r>
            <a:endParaRPr sz="1455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825782" y="280880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4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814190" y="1674624"/>
            <a:ext cx="100798" cy="201720"/>
          </a:xfrm>
          <a:prstGeom prst="rect">
            <a:avLst/>
          </a:prstGeom>
        </p:spPr>
        <p:txBody>
          <a:bodyPr vert="horz" wrap="square" lIns="0" tIns="5776" rIns="0" bIns="0" rtlCol="0">
            <a:spAutoFit/>
          </a:bodyPr>
          <a:lstStyle/>
          <a:p>
            <a:pPr marL="5776" defTabSz="415869">
              <a:spcBef>
                <a:spcPts val="45"/>
              </a:spcBef>
            </a:pPr>
            <a:r>
              <a:rPr sz="1273" spc="-9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2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588267" y="3304181"/>
            <a:ext cx="1079027" cy="485718"/>
          </a:xfrm>
          <a:prstGeom prst="rect">
            <a:avLst/>
          </a:prstGeom>
        </p:spPr>
        <p:txBody>
          <a:bodyPr vert="horz" wrap="square" lIns="0" tIns="3755" rIns="0" bIns="0" rtlCol="0">
            <a:spAutoFit/>
          </a:bodyPr>
          <a:lstStyle/>
          <a:p>
            <a:pPr marL="5487" marR="2310" algn="ctr" defTabSz="415869">
              <a:lnSpc>
                <a:spcPct val="101600"/>
              </a:lnSpc>
              <a:spcBef>
                <a:spcPts val="30"/>
              </a:spcBef>
            </a:pPr>
            <a:r>
              <a:rPr sz="1046" spc="-2" dirty="0">
                <a:solidFill>
                  <a:srgbClr val="0096FF"/>
                </a:solidFill>
                <a:latin typeface="Arial"/>
                <a:cs typeface="Arial"/>
              </a:rPr>
              <a:t>failures </a:t>
            </a:r>
            <a:r>
              <a:rPr sz="1046" spc="20" dirty="0">
                <a:solidFill>
                  <a:srgbClr val="0096FF"/>
                </a:solidFill>
                <a:latin typeface="Arial"/>
                <a:cs typeface="Arial"/>
              </a:rPr>
              <a:t>can </a:t>
            </a:r>
            <a:r>
              <a:rPr sz="1046" spc="30" dirty="0">
                <a:solidFill>
                  <a:srgbClr val="0096FF"/>
                </a:solidFill>
                <a:latin typeface="Arial"/>
                <a:cs typeface="Arial"/>
              </a:rPr>
              <a:t>be  </a:t>
            </a:r>
            <a:r>
              <a:rPr sz="1046" spc="23" dirty="0">
                <a:solidFill>
                  <a:srgbClr val="0096FF"/>
                </a:solidFill>
                <a:latin typeface="Arial"/>
                <a:cs typeface="Arial"/>
              </a:rPr>
              <a:t>complicated  </a:t>
            </a:r>
            <a:r>
              <a:rPr sz="1046" spc="18" dirty="0">
                <a:solidFill>
                  <a:srgbClr val="0096FF"/>
                </a:solidFill>
                <a:latin typeface="Arial"/>
                <a:cs typeface="Arial"/>
              </a:rPr>
              <a:t>because </a:t>
            </a:r>
            <a:r>
              <a:rPr sz="1046" dirty="0">
                <a:solidFill>
                  <a:srgbClr val="0096FF"/>
                </a:solidFill>
                <a:latin typeface="Arial"/>
                <a:cs typeface="Arial"/>
              </a:rPr>
              <a:t>of</a:t>
            </a:r>
            <a:r>
              <a:rPr sz="1046" spc="-45" dirty="0">
                <a:solidFill>
                  <a:srgbClr val="0096FF"/>
                </a:solidFill>
                <a:latin typeface="Arial"/>
                <a:cs typeface="Arial"/>
              </a:rPr>
              <a:t> </a:t>
            </a:r>
            <a:r>
              <a:rPr sz="1046" spc="9" dirty="0">
                <a:solidFill>
                  <a:srgbClr val="0096FF"/>
                </a:solidFill>
                <a:latin typeface="Arial"/>
                <a:cs typeface="Arial"/>
              </a:rPr>
              <a:t>timing</a:t>
            </a:r>
            <a:endParaRPr sz="1046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1" name="object 18">
            <a:extLst>
              <a:ext uri="{FF2B5EF4-FFF2-40B4-BE49-F238E27FC236}">
                <a16:creationId xmlns:a16="http://schemas.microsoft.com/office/drawing/2014/main" id="{F6767F45-7A70-8142-925E-CE9EF1805FF5}"/>
              </a:ext>
            </a:extLst>
          </p:cNvPr>
          <p:cNvSpPr txBox="1"/>
          <p:nvPr/>
        </p:nvSpPr>
        <p:spPr>
          <a:xfrm>
            <a:off x="7079121" y="4356903"/>
            <a:ext cx="2040889" cy="1670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487" marR="2310" algn="ctr" defTabSz="415869">
              <a:lnSpc>
                <a:spcPct val="101600"/>
              </a:lnSpc>
              <a:spcBef>
                <a:spcPts val="30"/>
              </a:spcBef>
            </a:pPr>
            <a:r>
              <a:rPr sz="1046" spc="-2" dirty="0">
                <a:solidFill>
                  <a:srgbClr val="0096FF"/>
                </a:solidFill>
                <a:latin typeface="Arial"/>
                <a:cs typeface="Arial"/>
              </a:rPr>
              <a:t>failure handling</a:t>
            </a:r>
          </a:p>
        </p:txBody>
      </p:sp>
      <p:sp>
        <p:nvSpPr>
          <p:cNvPr id="50" name="object 43">
            <a:extLst>
              <a:ext uri="{FF2B5EF4-FFF2-40B4-BE49-F238E27FC236}">
                <a16:creationId xmlns:a16="http://schemas.microsoft.com/office/drawing/2014/main" id="{3A3697A4-25EC-6476-94FA-2AABC745959E}"/>
              </a:ext>
            </a:extLst>
          </p:cNvPr>
          <p:cNvSpPr txBox="1"/>
          <p:nvPr/>
        </p:nvSpPr>
        <p:spPr>
          <a:xfrm>
            <a:off x="5791377" y="2982878"/>
            <a:ext cx="2572508" cy="815779"/>
          </a:xfrm>
          <a:prstGeom prst="rect">
            <a:avLst/>
          </a:prstGeom>
        </p:spPr>
        <p:txBody>
          <a:bodyPr vert="horz" wrap="square" lIns="0" tIns="84624" rIns="0" bIns="0" rtlCol="0">
            <a:spAutoFit/>
          </a:bodyPr>
          <a:lstStyle/>
          <a:p>
            <a:pPr marL="401718" algn="ctr" defTabSz="415869">
              <a:spcBef>
                <a:spcPts val="666"/>
              </a:spcBef>
            </a:pPr>
            <a:r>
              <a:rPr sz="1114" b="1" spc="5" dirty="0">
                <a:solidFill>
                  <a:prstClr val="black"/>
                </a:solidFill>
                <a:latin typeface="Arial"/>
                <a:cs typeface="Arial"/>
              </a:rPr>
              <a:t>what happens when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things</a:t>
            </a:r>
            <a:r>
              <a:rPr sz="1114"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114" b="1" spc="2" dirty="0">
                <a:solidFill>
                  <a:prstClr val="black"/>
                </a:solidFill>
                <a:latin typeface="Arial"/>
                <a:cs typeface="Arial"/>
              </a:rPr>
              <a:t>fail?</a:t>
            </a:r>
            <a:endParaRPr sz="1114" dirty="0">
              <a:solidFill>
                <a:prstClr val="black"/>
              </a:solidFill>
              <a:latin typeface="Arial"/>
              <a:cs typeface="Arial"/>
            </a:endParaRPr>
          </a:p>
          <a:p>
            <a:pPr marL="5487" marR="1370058" algn="ctr" defTabSz="415869">
              <a:lnSpc>
                <a:spcPct val="101600"/>
              </a:lnSpc>
              <a:spcBef>
                <a:spcPts val="555"/>
              </a:spcBef>
            </a:pPr>
            <a:r>
              <a:rPr sz="1046" spc="16" dirty="0">
                <a:solidFill>
                  <a:srgbClr val="FF7E79"/>
                </a:solidFill>
                <a:latin typeface="Arial"/>
                <a:cs typeface="Arial"/>
              </a:rPr>
              <a:t>flooding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makes</a:t>
            </a:r>
            <a:r>
              <a:rPr sz="1046" spc="-43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link-  state </a:t>
            </a:r>
            <a:r>
              <a:rPr sz="1046" spc="7" dirty="0">
                <a:solidFill>
                  <a:srgbClr val="FF7E79"/>
                </a:solidFill>
                <a:latin typeface="Arial"/>
                <a:cs typeface="Arial"/>
              </a:rPr>
              <a:t>routing </a:t>
            </a:r>
            <a:r>
              <a:rPr sz="1046" spc="5" dirty="0">
                <a:solidFill>
                  <a:srgbClr val="FF7E79"/>
                </a:solidFill>
                <a:latin typeface="Arial"/>
                <a:cs typeface="Arial"/>
              </a:rPr>
              <a:t>very 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resilient </a:t>
            </a:r>
            <a:r>
              <a:rPr sz="1046" dirty="0">
                <a:solidFill>
                  <a:srgbClr val="FF7E79"/>
                </a:solidFill>
                <a:latin typeface="Arial"/>
                <a:cs typeface="Arial"/>
              </a:rPr>
              <a:t>to</a:t>
            </a:r>
            <a:r>
              <a:rPr sz="1046" spc="-9" dirty="0">
                <a:solidFill>
                  <a:srgbClr val="FF7E79"/>
                </a:solidFill>
                <a:latin typeface="Arial"/>
                <a:cs typeface="Arial"/>
              </a:rPr>
              <a:t> </a:t>
            </a:r>
            <a:r>
              <a:rPr sz="1046" spc="-2" dirty="0">
                <a:solidFill>
                  <a:srgbClr val="FF7E79"/>
                </a:solidFill>
                <a:latin typeface="Arial"/>
                <a:cs typeface="Arial"/>
              </a:rPr>
              <a:t>failure</a:t>
            </a:r>
            <a:endParaRPr sz="1046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02810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" altLang="zh-CN" dirty="0"/>
              <a:t>INFINITY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4356826"/>
          </a:xfrm>
        </p:spPr>
        <p:txBody>
          <a:bodyPr>
            <a:normAutofit/>
          </a:bodyPr>
          <a:lstStyle/>
          <a:p>
            <a:r>
              <a:rPr kumimoji="1" lang="en" altLang="zh-CN" dirty="0"/>
              <a:t>When a node A has no route to destination B, it will advertise</a:t>
            </a:r>
            <a:r>
              <a:rPr kumimoji="1" lang="zh-CN" altLang="en-US" dirty="0"/>
              <a:t> </a:t>
            </a:r>
            <a:r>
              <a:rPr kumimoji="1" lang="en" altLang="zh-CN" dirty="0"/>
              <a:t>a cost of INFINITY to B</a:t>
            </a:r>
          </a:p>
          <a:p>
            <a:pPr lvl="1"/>
            <a:r>
              <a:rPr kumimoji="1" lang="en" altLang="zh-CN" dirty="0"/>
              <a:t>A cost of INFINITY B is interpreted as there being no route to B</a:t>
            </a:r>
          </a:p>
          <a:p>
            <a:pPr lvl="1"/>
            <a:r>
              <a:rPr kumimoji="1" lang="en" altLang="zh-CN" dirty="0"/>
              <a:t>So INFINITY must be larger than the longest path in the network</a:t>
            </a:r>
          </a:p>
          <a:p>
            <a:r>
              <a:rPr kumimoji="1" lang="en" altLang="zh-CN" dirty="0"/>
              <a:t>But because the order in which advertisements are sent</a:t>
            </a:r>
            <a:r>
              <a:rPr kumimoji="1" lang="zh-CN" altLang="en-US" dirty="0"/>
              <a:t> </a:t>
            </a:r>
            <a:r>
              <a:rPr kumimoji="1" lang="en" altLang="zh-CN" dirty="0"/>
              <a:t>matters,</a:t>
            </a:r>
            <a:r>
              <a:rPr kumimoji="1" lang="zh-CN" altLang="en-US" dirty="0"/>
              <a:t> </a:t>
            </a:r>
            <a:r>
              <a:rPr kumimoji="1" lang="en" altLang="zh-CN" dirty="0"/>
              <a:t>sometimes nodes can incorrectly think there's a route when there isn't one</a:t>
            </a:r>
          </a:p>
          <a:p>
            <a:r>
              <a:rPr kumimoji="1" lang="en" altLang="zh-CN" dirty="0"/>
              <a:t>This can last for up to INFINITY steps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472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82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ED1E14-8265-774F-BF46-68BD7E78A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71021"/>
          <a:stretch/>
        </p:blipFill>
        <p:spPr>
          <a:xfrm>
            <a:off x="561778" y="-22820"/>
            <a:ext cx="8020443" cy="165618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B84AA90-E354-E24F-B91D-6B6463DF2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832" y="1372586"/>
            <a:ext cx="1512168" cy="125145"/>
          </a:xfrm>
          <a:prstGeom prst="rect">
            <a:avLst/>
          </a:prstGeom>
        </p:spPr>
      </p:pic>
      <p:sp>
        <p:nvSpPr>
          <p:cNvPr id="11" name="object 25">
            <a:extLst>
              <a:ext uri="{FF2B5EF4-FFF2-40B4-BE49-F238E27FC236}">
                <a16:creationId xmlns:a16="http://schemas.microsoft.com/office/drawing/2014/main" id="{B5CB0962-6EC6-2245-A1B1-1C7E71D77BF6}"/>
              </a:ext>
            </a:extLst>
          </p:cNvPr>
          <p:cNvSpPr txBox="1"/>
          <p:nvPr/>
        </p:nvSpPr>
        <p:spPr>
          <a:xfrm>
            <a:off x="683568" y="1777379"/>
            <a:ext cx="1407795" cy="8738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325"/>
              </a:lnSpc>
              <a:spcBef>
                <a:spcPts val="125"/>
              </a:spcBef>
              <a:tabLst>
                <a:tab pos="426720" algn="l"/>
                <a:tab pos="1256030" algn="l"/>
              </a:tabLst>
            </a:pPr>
            <a:r>
              <a:rPr sz="1400" spc="165" dirty="0">
                <a:solidFill>
                  <a:prstClr val="black"/>
                </a:solidFill>
                <a:cs typeface="Arial"/>
              </a:rPr>
              <a:t>A:	</a:t>
            </a:r>
            <a:r>
              <a:rPr lang="en" sz="1400" spc="305" dirty="0">
                <a:solidFill>
                  <a:prstClr val="black"/>
                </a:solidFill>
                <a:cs typeface="Arial"/>
              </a:rPr>
              <a:t>S</a:t>
            </a:r>
            <a:r>
              <a:rPr sz="1400" spc="305" dirty="0">
                <a:solidFill>
                  <a:prstClr val="black"/>
                </a:solidFill>
                <a:cs typeface="Arial"/>
              </a:rPr>
              <a:t>elf,</a:t>
            </a:r>
            <a:r>
              <a:rPr lang="zh-CN" altLang="en-US" sz="1400" spc="305" dirty="0">
                <a:solidFill>
                  <a:prstClr val="black"/>
                </a:solidFill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cs typeface="Arial"/>
              </a:rPr>
              <a:t>0</a:t>
            </a:r>
          </a:p>
          <a:p>
            <a:pPr marL="12700">
              <a:lnSpc>
                <a:spcPts val="2310"/>
              </a:lnSpc>
              <a:tabLst>
                <a:tab pos="426720" algn="l"/>
                <a:tab pos="1256030" algn="l"/>
              </a:tabLst>
            </a:pPr>
            <a:r>
              <a:rPr sz="1400" spc="165" dirty="0">
                <a:solidFill>
                  <a:prstClr val="black"/>
                </a:solidFill>
                <a:cs typeface="Arial"/>
              </a:rPr>
              <a:t>B:	</a:t>
            </a:r>
            <a:r>
              <a:rPr sz="1400" spc="100" dirty="0">
                <a:solidFill>
                  <a:prstClr val="black"/>
                </a:solidFill>
                <a:cs typeface="Arial"/>
              </a:rPr>
              <a:t>A-&gt;B,</a:t>
            </a:r>
            <a:r>
              <a:rPr lang="zh-CN" altLang="en-US" sz="1400" spc="100" dirty="0">
                <a:solidFill>
                  <a:prstClr val="black"/>
                </a:solidFill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cs typeface="Arial"/>
              </a:rPr>
              <a:t>1</a:t>
            </a:r>
          </a:p>
          <a:p>
            <a:pPr marL="12700">
              <a:lnSpc>
                <a:spcPts val="2325"/>
              </a:lnSpc>
              <a:tabLst>
                <a:tab pos="426720" algn="l"/>
                <a:tab pos="1256030" algn="l"/>
              </a:tabLst>
            </a:pPr>
            <a:r>
              <a:rPr sz="1400" spc="110" dirty="0">
                <a:solidFill>
                  <a:prstClr val="black"/>
                </a:solidFill>
                <a:cs typeface="Arial"/>
              </a:rPr>
              <a:t>C:	</a:t>
            </a:r>
            <a:r>
              <a:rPr sz="1400" spc="100" dirty="0">
                <a:solidFill>
                  <a:prstClr val="black"/>
                </a:solidFill>
                <a:cs typeface="Arial"/>
              </a:rPr>
              <a:t>A-&gt;B,</a:t>
            </a:r>
            <a:r>
              <a:rPr lang="zh-CN" altLang="en-US" sz="1400" spc="100" dirty="0">
                <a:solidFill>
                  <a:prstClr val="black"/>
                </a:solidFill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cs typeface="Arial"/>
              </a:rPr>
              <a:t>2</a:t>
            </a:r>
          </a:p>
        </p:txBody>
      </p:sp>
      <p:sp>
        <p:nvSpPr>
          <p:cNvPr id="12" name="object 26">
            <a:extLst>
              <a:ext uri="{FF2B5EF4-FFF2-40B4-BE49-F238E27FC236}">
                <a16:creationId xmlns:a16="http://schemas.microsoft.com/office/drawing/2014/main" id="{FF24DDB8-BC81-AF4B-8424-5748EC46571E}"/>
              </a:ext>
            </a:extLst>
          </p:cNvPr>
          <p:cNvSpPr txBox="1"/>
          <p:nvPr/>
        </p:nvSpPr>
        <p:spPr>
          <a:xfrm>
            <a:off x="2426174" y="1777380"/>
            <a:ext cx="1407795" cy="8738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325"/>
              </a:lnSpc>
              <a:spcBef>
                <a:spcPts val="125"/>
              </a:spcBef>
              <a:tabLst>
                <a:tab pos="426720" algn="l"/>
                <a:tab pos="1256030" algn="l"/>
              </a:tabLst>
            </a:pPr>
            <a:r>
              <a:rPr sz="1400" spc="165" dirty="0">
                <a:solidFill>
                  <a:prstClr val="black"/>
                </a:solidFill>
                <a:cs typeface="Arial"/>
              </a:rPr>
              <a:t>A:	</a:t>
            </a:r>
            <a:r>
              <a:rPr sz="1400" spc="100" dirty="0">
                <a:solidFill>
                  <a:prstClr val="black"/>
                </a:solidFill>
                <a:cs typeface="Arial"/>
              </a:rPr>
              <a:t>B-&gt;A,</a:t>
            </a:r>
            <a:r>
              <a:rPr lang="zh-CN" altLang="en-US" sz="1400" spc="100" dirty="0">
                <a:solidFill>
                  <a:prstClr val="black"/>
                </a:solidFill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cs typeface="Arial"/>
              </a:rPr>
              <a:t>1</a:t>
            </a:r>
          </a:p>
          <a:p>
            <a:pPr marL="12700">
              <a:lnSpc>
                <a:spcPts val="2310"/>
              </a:lnSpc>
              <a:tabLst>
                <a:tab pos="426720" algn="l"/>
                <a:tab pos="1256030" algn="l"/>
              </a:tabLst>
            </a:pPr>
            <a:r>
              <a:rPr sz="1400" spc="165" dirty="0">
                <a:solidFill>
                  <a:prstClr val="black"/>
                </a:solidFill>
                <a:cs typeface="Arial"/>
              </a:rPr>
              <a:t>B:	</a:t>
            </a:r>
            <a:r>
              <a:rPr sz="1400" spc="305" dirty="0">
                <a:solidFill>
                  <a:prstClr val="black"/>
                </a:solidFill>
                <a:cs typeface="Arial"/>
              </a:rPr>
              <a:t>Self,</a:t>
            </a:r>
            <a:r>
              <a:rPr lang="zh-CN" altLang="en-US" sz="1400" spc="305" dirty="0">
                <a:solidFill>
                  <a:prstClr val="black"/>
                </a:solidFill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cs typeface="Arial"/>
              </a:rPr>
              <a:t>0</a:t>
            </a:r>
          </a:p>
          <a:p>
            <a:pPr marL="12700">
              <a:lnSpc>
                <a:spcPts val="2325"/>
              </a:lnSpc>
              <a:tabLst>
                <a:tab pos="426720" algn="l"/>
                <a:tab pos="1256030" algn="l"/>
              </a:tabLst>
            </a:pPr>
            <a:r>
              <a:rPr sz="1400" spc="110" dirty="0">
                <a:solidFill>
                  <a:prstClr val="black"/>
                </a:solidFill>
                <a:cs typeface="Arial"/>
              </a:rPr>
              <a:t>C:	</a:t>
            </a:r>
            <a:r>
              <a:rPr sz="1400" spc="80" dirty="0">
                <a:solidFill>
                  <a:prstClr val="black"/>
                </a:solidFill>
                <a:cs typeface="Arial"/>
              </a:rPr>
              <a:t>B-&gt;C,</a:t>
            </a:r>
            <a:r>
              <a:rPr lang="zh-CN" altLang="en-US" sz="1400" spc="80" dirty="0">
                <a:solidFill>
                  <a:prstClr val="black"/>
                </a:solidFill>
                <a:cs typeface="Arial"/>
              </a:rPr>
              <a:t> </a:t>
            </a:r>
            <a:r>
              <a:rPr sz="1400" dirty="0">
                <a:solidFill>
                  <a:prstClr val="black"/>
                </a:solidFill>
                <a:cs typeface="Arial"/>
              </a:rPr>
              <a:t>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527E51-0C62-4D40-833A-928A47D5F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780" y="2473408"/>
            <a:ext cx="22479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529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83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ED1E14-8265-774F-BF46-68BD7E78A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78" y="-22820"/>
            <a:ext cx="80204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436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857454-A4DC-C14C-A064-A6137B6F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55" y="0"/>
            <a:ext cx="801089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842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Link-State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Summary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435682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Pros: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Fast convergence</a:t>
            </a:r>
            <a:endParaRPr kumimoji="1" lang="zh-CN" altLang="en-US" dirty="0"/>
          </a:p>
          <a:p>
            <a:r>
              <a:rPr kumimoji="1" lang="en-US" altLang="zh-CN" dirty="0"/>
              <a:t>Cons: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flooding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costly:</a:t>
            </a:r>
            <a:r>
              <a:rPr kumimoji="1" lang="zh-CN" altLang="en-US" dirty="0"/>
              <a:t> </a:t>
            </a:r>
            <a:r>
              <a:rPr kumimoji="1" lang="en-US" altLang="zh-CN" u="sng" dirty="0"/>
              <a:t>2</a:t>
            </a:r>
            <a:r>
              <a:rPr kumimoji="1" lang="zh-CN" altLang="en-US" u="sng" dirty="0"/>
              <a:t> </a:t>
            </a:r>
            <a:r>
              <a:rPr kumimoji="1" lang="en-US" altLang="zh-CN" u="sng" dirty="0"/>
              <a:t>x</a:t>
            </a:r>
            <a:r>
              <a:rPr kumimoji="1" lang="zh-CN" altLang="en-US" u="sng" dirty="0"/>
              <a:t> </a:t>
            </a:r>
            <a:r>
              <a:rPr kumimoji="1" lang="en-US" altLang="zh-CN" u="sng" dirty="0"/>
              <a:t>#Node</a:t>
            </a:r>
            <a:r>
              <a:rPr kumimoji="1" lang="zh-CN" altLang="en-US" u="sng" dirty="0"/>
              <a:t> </a:t>
            </a:r>
            <a:r>
              <a:rPr kumimoji="1" lang="en-US" altLang="zh-CN" u="sng" dirty="0"/>
              <a:t>x</a:t>
            </a:r>
            <a:r>
              <a:rPr kumimoji="1" lang="zh-CN" altLang="en-US" u="sng" dirty="0"/>
              <a:t> </a:t>
            </a:r>
            <a:r>
              <a:rPr kumimoji="1" lang="en-US" altLang="zh-CN" u="sng" dirty="0"/>
              <a:t>#Line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advertisements</a:t>
            </a:r>
            <a:endParaRPr kumimoji="1" lang="zh-CN" altLang="en-US" dirty="0"/>
          </a:p>
          <a:p>
            <a:r>
              <a:rPr kumimoji="1" lang="en-US" altLang="zh-CN" dirty="0">
                <a:solidFill>
                  <a:srgbClr val="0096FF"/>
                </a:solidFill>
              </a:rPr>
              <a:t>Only</a:t>
            </a:r>
            <a:r>
              <a:rPr kumimoji="1" lang="zh-CN" altLang="en-US" dirty="0">
                <a:solidFill>
                  <a:srgbClr val="0096FF"/>
                </a:solidFill>
              </a:rPr>
              <a:t> </a:t>
            </a:r>
            <a:r>
              <a:rPr kumimoji="1" lang="en-US" altLang="zh-CN" dirty="0">
                <a:solidFill>
                  <a:srgbClr val="0096FF"/>
                </a:solidFill>
              </a:rPr>
              <a:t>good</a:t>
            </a:r>
            <a:r>
              <a:rPr kumimoji="1" lang="zh-CN" altLang="en-US" dirty="0">
                <a:solidFill>
                  <a:srgbClr val="0096FF"/>
                </a:solidFill>
              </a:rPr>
              <a:t> </a:t>
            </a:r>
            <a:r>
              <a:rPr kumimoji="1" lang="en-US" altLang="zh-CN" dirty="0">
                <a:solidFill>
                  <a:srgbClr val="0096FF"/>
                </a:solidFill>
              </a:rPr>
              <a:t>for</a:t>
            </a:r>
            <a:r>
              <a:rPr kumimoji="1" lang="zh-CN" altLang="en-US" dirty="0">
                <a:solidFill>
                  <a:srgbClr val="0096FF"/>
                </a:solidFill>
              </a:rPr>
              <a:t> </a:t>
            </a:r>
            <a:r>
              <a:rPr kumimoji="1" lang="en-US" altLang="zh-CN" dirty="0">
                <a:solidFill>
                  <a:srgbClr val="0096FF"/>
                </a:solidFill>
              </a:rPr>
              <a:t>small</a:t>
            </a:r>
            <a:r>
              <a:rPr kumimoji="1" lang="zh-CN" altLang="en-US" dirty="0">
                <a:solidFill>
                  <a:srgbClr val="0096FF"/>
                </a:solidFill>
              </a:rPr>
              <a:t> </a:t>
            </a:r>
            <a:r>
              <a:rPr kumimoji="1" lang="en-US" altLang="zh-CN" dirty="0">
                <a:solidFill>
                  <a:srgbClr val="0096FF"/>
                </a:solidFill>
              </a:rPr>
              <a:t>networks</a:t>
            </a:r>
            <a:endParaRPr kumimoji="1" lang="zh-CN" altLang="en-US" dirty="0">
              <a:solidFill>
                <a:srgbClr val="0096FF"/>
              </a:solidFill>
            </a:endParaRPr>
          </a:p>
          <a:p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493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Distance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Vector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435682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Pros:</a:t>
            </a:r>
          </a:p>
          <a:p>
            <a:pPr lvl="1"/>
            <a:r>
              <a:rPr kumimoji="1" lang="en-US" altLang="zh-CN" dirty="0"/>
              <a:t>Low overhead:</a:t>
            </a:r>
            <a:r>
              <a:rPr kumimoji="1" lang="zh-CN" altLang="en-US" dirty="0"/>
              <a:t> </a:t>
            </a:r>
            <a:r>
              <a:rPr kumimoji="1" lang="en-US" altLang="zh-CN" u="sng" dirty="0"/>
              <a:t>2x</a:t>
            </a:r>
            <a:r>
              <a:rPr kumimoji="1" lang="zh-CN" altLang="en-US" u="sng" dirty="0"/>
              <a:t> </a:t>
            </a:r>
            <a:r>
              <a:rPr kumimoji="1" lang="en-US" altLang="zh-CN" u="sng" dirty="0"/>
              <a:t>#Line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advertisements</a:t>
            </a:r>
            <a:endParaRPr kumimoji="1" lang="zh-CN" altLang="en-US" dirty="0"/>
          </a:p>
          <a:p>
            <a:r>
              <a:rPr kumimoji="1" lang="en-US" altLang="zh-CN" dirty="0"/>
              <a:t>Cons: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Convergence time is proportional to</a:t>
            </a:r>
            <a:r>
              <a:rPr kumimoji="1" lang="zh-CN" altLang="en-US" dirty="0"/>
              <a:t> </a:t>
            </a:r>
            <a:r>
              <a:rPr kumimoji="1" lang="en-US" altLang="zh-CN" dirty="0"/>
              <a:t>longest path</a:t>
            </a:r>
          </a:p>
          <a:p>
            <a:pPr lvl="1"/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infinity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endParaRPr kumimoji="1" lang="zh-CN" altLang="en-US" dirty="0"/>
          </a:p>
          <a:p>
            <a:r>
              <a:rPr kumimoji="1" lang="en-US" altLang="zh-CN" dirty="0">
                <a:solidFill>
                  <a:srgbClr val="0096FF"/>
                </a:solidFill>
              </a:rPr>
              <a:t>Only</a:t>
            </a:r>
            <a:r>
              <a:rPr kumimoji="1" lang="zh-CN" altLang="en-US" dirty="0">
                <a:solidFill>
                  <a:srgbClr val="0096FF"/>
                </a:solidFill>
              </a:rPr>
              <a:t> </a:t>
            </a:r>
            <a:r>
              <a:rPr kumimoji="1" lang="en-US" altLang="zh-CN" dirty="0">
                <a:solidFill>
                  <a:srgbClr val="0096FF"/>
                </a:solidFill>
              </a:rPr>
              <a:t>good for small networks</a:t>
            </a:r>
            <a:endParaRPr kumimoji="1" lang="zh-CN" altLang="en-US" dirty="0"/>
          </a:p>
          <a:p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2071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350" y="2457450"/>
            <a:ext cx="58293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rgbClr val="BD374B"/>
                </a:solidFill>
              </a:rPr>
              <a:t>How</a:t>
            </a:r>
            <a:r>
              <a:rPr lang="zh-CN" altLang="en-US" dirty="0">
                <a:solidFill>
                  <a:srgbClr val="BD374B"/>
                </a:solidFill>
              </a:rPr>
              <a:t> </a:t>
            </a:r>
            <a:r>
              <a:rPr lang="en-US" altLang="zh-CN" dirty="0">
                <a:solidFill>
                  <a:srgbClr val="BD374B"/>
                </a:solidFill>
              </a:rPr>
              <a:t>to</a:t>
            </a:r>
            <a:r>
              <a:rPr lang="zh-CN" altLang="en-US" dirty="0">
                <a:solidFill>
                  <a:srgbClr val="BD374B"/>
                </a:solidFill>
              </a:rPr>
              <a:t> </a:t>
            </a:r>
            <a:r>
              <a:rPr lang="en-US" altLang="zh-CN" dirty="0">
                <a:solidFill>
                  <a:srgbClr val="BD374B"/>
                </a:solidFill>
              </a:rPr>
              <a:t>Scale</a:t>
            </a:r>
            <a:r>
              <a:rPr lang="zh-CN" altLang="en-US" dirty="0">
                <a:solidFill>
                  <a:srgbClr val="BD374B"/>
                </a:solidFill>
              </a:rPr>
              <a:t> </a:t>
            </a:r>
            <a:r>
              <a:rPr lang="en-US" altLang="zh-CN" dirty="0">
                <a:solidFill>
                  <a:srgbClr val="BD374B"/>
                </a:solidFill>
              </a:rPr>
              <a:t>the</a:t>
            </a:r>
            <a:r>
              <a:rPr lang="zh-CN" altLang="en-US" dirty="0">
                <a:solidFill>
                  <a:srgbClr val="BD374B"/>
                </a:solidFill>
              </a:rPr>
              <a:t> </a:t>
            </a:r>
            <a:r>
              <a:rPr lang="en-US" altLang="zh-CN" dirty="0">
                <a:solidFill>
                  <a:srgbClr val="BD374B"/>
                </a:solidFill>
              </a:rPr>
              <a:t>Routing?</a:t>
            </a:r>
            <a:endParaRPr kumimoji="1" lang="en-US" altLang="zh-CN" sz="2000" b="0" dirty="0">
              <a:solidFill>
                <a:srgbClr val="BD374B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14268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Ways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435682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Path-vector Routing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Advertisements include the path, to better </a:t>
            </a:r>
            <a:br>
              <a:rPr kumimoji="1" lang="zh-CN" altLang="en-US" dirty="0"/>
            </a:br>
            <a:r>
              <a:rPr kumimoji="1" lang="en-US" altLang="zh-CN" dirty="0"/>
              <a:t>detect routing loops</a:t>
            </a:r>
            <a:endParaRPr kumimoji="1" lang="zh-CN" altLang="en-US" dirty="0"/>
          </a:p>
          <a:p>
            <a:r>
              <a:rPr lang="en-US" altLang="zh-CN" dirty="0"/>
              <a:t>Hierarchy of Routing</a:t>
            </a:r>
            <a:endParaRPr lang="zh-CN" altLang="en-US" dirty="0"/>
          </a:p>
          <a:p>
            <a:pPr lvl="1"/>
            <a:r>
              <a:rPr lang="en-US" altLang="zh-CN" dirty="0"/>
              <a:t>Route between </a:t>
            </a:r>
            <a:r>
              <a:rPr lang="en-US" altLang="zh-CN" b="1" dirty="0">
                <a:solidFill>
                  <a:srgbClr val="0096FF"/>
                </a:solidFill>
              </a:rPr>
              <a:t>regions</a:t>
            </a:r>
            <a:r>
              <a:rPr lang="en-US" altLang="zh-CN" dirty="0"/>
              <a:t>, and then within a</a:t>
            </a:r>
            <a:br>
              <a:rPr lang="zh-CN" altLang="en-US" dirty="0"/>
            </a:br>
            <a:r>
              <a:rPr lang="en-US" altLang="zh-CN" dirty="0"/>
              <a:t>region </a:t>
            </a:r>
            <a:endParaRPr lang="zh-CN" altLang="en-US" dirty="0"/>
          </a:p>
          <a:p>
            <a:r>
              <a:rPr lang="en-US" altLang="zh-CN" dirty="0"/>
              <a:t>Topological Addressing</a:t>
            </a:r>
            <a:endParaRPr lang="zh-CN" altLang="en-US" dirty="0"/>
          </a:p>
          <a:p>
            <a:pPr lvl="1"/>
            <a:r>
              <a:rPr lang="en-US" altLang="zh-CN" dirty="0"/>
              <a:t>Assign addresses in contiguous blocks to </a:t>
            </a:r>
            <a:br>
              <a:rPr lang="zh-CN" altLang="en-US" dirty="0"/>
            </a:br>
            <a:r>
              <a:rPr lang="en-US" altLang="zh-CN" dirty="0"/>
              <a:t>make advertisements smaller </a:t>
            </a:r>
            <a:endParaRPr kumimoji="1" lang="en-US" altLang="zh-CN" dirty="0"/>
          </a:p>
          <a:p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30D1CB-B58A-7E46-A98F-E5F5CA761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1273324"/>
            <a:ext cx="227094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658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 Vector Exchange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4356826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ＭＳ Ｐゴシック" charset="0"/>
              </a:rPr>
              <a:t>Each participant maintains a path vector</a:t>
            </a:r>
          </a:p>
          <a:p>
            <a:pPr lvl="1"/>
            <a:r>
              <a:rPr lang="en-US" altLang="zh-CN" dirty="0">
                <a:ea typeface="ＭＳ Ｐゴシック" charset="0"/>
              </a:rPr>
              <a:t>A complete path to some destination</a:t>
            </a:r>
          </a:p>
          <a:p>
            <a:pPr lvl="1"/>
            <a:r>
              <a:rPr lang="en-US" altLang="zh-CN" dirty="0">
                <a:ea typeface="ＭＳ Ｐゴシック" charset="0"/>
              </a:rPr>
              <a:t>E.g., zero-length path to itself</a:t>
            </a:r>
          </a:p>
          <a:p>
            <a:pPr lvl="1"/>
            <a:r>
              <a:rPr lang="en-US" altLang="zh-CN" dirty="0">
                <a:ea typeface="ＭＳ Ｐゴシック" charset="0"/>
              </a:rPr>
              <a:t>Gradually learns about other paths</a:t>
            </a:r>
          </a:p>
          <a:p>
            <a:pPr lvl="1"/>
            <a:r>
              <a:rPr lang="en-US" altLang="zh-CN" dirty="0">
                <a:ea typeface="ＭＳ Ｐゴシック" charset="0"/>
              </a:rPr>
              <a:t>Construct a new forwarding table from its new path vector</a:t>
            </a:r>
          </a:p>
          <a:p>
            <a:r>
              <a:rPr lang="en-US" altLang="zh-CN" dirty="0">
                <a:ea typeface="ＭＳ Ｐゴシック" charset="0"/>
              </a:rPr>
              <a:t>Algorithm</a:t>
            </a:r>
          </a:p>
          <a:p>
            <a:pPr lvl="1"/>
            <a:r>
              <a:rPr lang="en-US" altLang="zh-CN" dirty="0">
                <a:ea typeface="ＭＳ Ｐゴシック" charset="0"/>
              </a:rPr>
              <a:t>Advertising</a:t>
            </a:r>
          </a:p>
          <a:p>
            <a:pPr lvl="1"/>
            <a:r>
              <a:rPr lang="en-US" altLang="zh-CN" dirty="0">
                <a:ea typeface="ＭＳ Ｐゴシック" charset="0"/>
              </a:rPr>
              <a:t>Path selection</a:t>
            </a:r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89</a:t>
            </a:fld>
            <a:endParaRPr lang="zh-CN" alt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DC47E92-DBCF-FA44-A271-45C5707BF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793604"/>
            <a:ext cx="1815704" cy="1256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0293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 Route Table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28" name="Picture 6" descr="http://wiki.olc.edu/images/4/49/Network_routers.jpg">
            <a:extLst>
              <a:ext uri="{FF2B5EF4-FFF2-40B4-BE49-F238E27FC236}">
                <a16:creationId xmlns:a16="http://schemas.microsoft.com/office/drawing/2014/main" id="{29676912-8400-BF4C-9709-90A25CB81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t="3098" r="1968" b="3011"/>
          <a:stretch>
            <a:fillRect/>
          </a:stretch>
        </p:blipFill>
        <p:spPr bwMode="auto">
          <a:xfrm>
            <a:off x="1600200" y="1587500"/>
            <a:ext cx="5740004" cy="3395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矩形 7">
            <a:extLst>
              <a:ext uri="{FF2B5EF4-FFF2-40B4-BE49-F238E27FC236}">
                <a16:creationId xmlns:a16="http://schemas.microsoft.com/office/drawing/2014/main" id="{95A8162E-A62B-D549-AEED-B75366458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984500"/>
            <a:ext cx="1828800" cy="1333500"/>
          </a:xfrm>
          <a:prstGeom prst="rect">
            <a:avLst/>
          </a:prstGeom>
          <a:noFill/>
          <a:ln w="38100">
            <a:solidFill>
              <a:srgbClr val="0096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0" name="Picture 2" descr="“路由器”的图片搜索结果">
            <a:extLst>
              <a:ext uri="{FF2B5EF4-FFF2-40B4-BE49-F238E27FC236}">
                <a16:creationId xmlns:a16="http://schemas.microsoft.com/office/drawing/2014/main" id="{1C99CCB6-8CDE-F84B-A353-0BDBF1206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62" b="37679"/>
          <a:stretch/>
        </p:blipFill>
        <p:spPr bwMode="auto">
          <a:xfrm>
            <a:off x="4644008" y="4513684"/>
            <a:ext cx="2857500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4A2EBF0E-72EF-8D47-A53F-FD3DB82A334F}"/>
              </a:ext>
            </a:extLst>
          </p:cNvPr>
          <p:cNvSpPr txBox="1"/>
          <p:nvPr/>
        </p:nvSpPr>
        <p:spPr>
          <a:xfrm>
            <a:off x="4620879" y="5236436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Interface 1 … Interface 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96FF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2" name="直接连接符 3">
            <a:extLst>
              <a:ext uri="{FF2B5EF4-FFF2-40B4-BE49-F238E27FC236}">
                <a16:creationId xmlns:a16="http://schemas.microsoft.com/office/drawing/2014/main" id="{514EDB41-03E6-7844-8F45-9233FE47DBCB}"/>
              </a:ext>
            </a:extLst>
          </p:cNvPr>
          <p:cNvCxnSpPr/>
          <p:nvPr/>
        </p:nvCxnSpPr>
        <p:spPr>
          <a:xfrm flipH="1">
            <a:off x="5580112" y="4896604"/>
            <a:ext cx="211088" cy="339832"/>
          </a:xfrm>
          <a:prstGeom prst="line">
            <a:avLst/>
          </a:prstGeom>
          <a:ln w="12700"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5">
            <a:extLst>
              <a:ext uri="{FF2B5EF4-FFF2-40B4-BE49-F238E27FC236}">
                <a16:creationId xmlns:a16="http://schemas.microsoft.com/office/drawing/2014/main" id="{7A8867E3-D920-7845-910E-A60233848DEB}"/>
              </a:ext>
            </a:extLst>
          </p:cNvPr>
          <p:cNvCxnSpPr/>
          <p:nvPr/>
        </p:nvCxnSpPr>
        <p:spPr>
          <a:xfrm>
            <a:off x="6526777" y="4922893"/>
            <a:ext cx="205463" cy="313543"/>
          </a:xfrm>
          <a:prstGeom prst="line">
            <a:avLst/>
          </a:prstGeom>
          <a:ln w="12700"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6006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 Vector Exchange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90</a:t>
            </a:fld>
            <a:endParaRPr lang="zh-CN" alt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0D4AB20-4C2A-5448-B1C8-BBFB9618D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35" y="1383845"/>
            <a:ext cx="4533900" cy="269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08C42DAF-EBB5-B946-82B8-1425BE18A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591" y="2479146"/>
            <a:ext cx="2737247" cy="2391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B481F2DB-D072-B346-BFC4-5EC8AC18E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591" y="1172104"/>
            <a:ext cx="2571750" cy="91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">
            <a:extLst>
              <a:ext uri="{FF2B5EF4-FFF2-40B4-BE49-F238E27FC236}">
                <a16:creationId xmlns:a16="http://schemas.microsoft.com/office/drawing/2014/main" id="{5257A635-2045-0945-8490-973600F28516}"/>
              </a:ext>
            </a:extLst>
          </p:cNvPr>
          <p:cNvSpPr txBox="1"/>
          <p:nvPr/>
        </p:nvSpPr>
        <p:spPr>
          <a:xfrm>
            <a:off x="7087791" y="918104"/>
            <a:ext cx="547688" cy="349019"/>
          </a:xfrm>
          <a:prstGeom prst="rect">
            <a:avLst/>
          </a:prstGeom>
          <a:noFill/>
        </p:spPr>
        <p:txBody>
          <a:bodyPr lIns="71323" tIns="35662" rIns="71323" bIns="35662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5F773817-9405-0B4D-B99F-7C5C93016640}"/>
              </a:ext>
            </a:extLst>
          </p:cNvPr>
          <p:cNvSpPr txBox="1"/>
          <p:nvPr/>
        </p:nvSpPr>
        <p:spPr>
          <a:xfrm>
            <a:off x="7087791" y="2188104"/>
            <a:ext cx="547688" cy="349019"/>
          </a:xfrm>
          <a:prstGeom prst="rect">
            <a:avLst/>
          </a:prstGeom>
          <a:noFill/>
        </p:spPr>
        <p:txBody>
          <a:bodyPr lIns="71323" tIns="35662" rIns="71323" bIns="35662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8CC42AD1-D3C8-CA4D-BB07-FF30D5CC0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42896"/>
            <a:ext cx="8435280" cy="943238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ＭＳ Ｐゴシック" charset="0"/>
              </a:rPr>
              <a:t>Need coordination to ensure no loop</a:t>
            </a:r>
          </a:p>
        </p:txBody>
      </p:sp>
    </p:spTree>
    <p:extLst>
      <p:ext uri="{BB962C8B-B14F-4D97-AF65-F5344CB8AC3E}">
        <p14:creationId xmlns:p14="http://schemas.microsoft.com/office/powerpoint/2010/main" val="37090325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91</a:t>
            </a:fld>
            <a:endParaRPr lang="zh-CN" altLang="en-US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C593A377-C37D-E34E-8E5A-D7EE6179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2F0CBF8-359C-EA47-BE3A-7EF86C036513}"/>
              </a:ext>
            </a:extLst>
          </p:cNvPr>
          <p:cNvSpPr txBox="1">
            <a:spLocks/>
          </p:cNvSpPr>
          <p:nvPr/>
        </p:nvSpPr>
        <p:spPr bwMode="auto">
          <a:xfrm>
            <a:off x="6629400" y="5143500"/>
            <a:ext cx="1295400" cy="381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900" kern="12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579501" indent="-222885" algn="l" defTabSz="914400" rtl="0" eaLnBrk="1" latinLnBrk="0" hangingPunct="1">
              <a:defRPr sz="1900" kern="1200">
                <a:solidFill>
                  <a:schemeClr val="tx1"/>
                </a:solidFill>
                <a:latin typeface="Calibri" charset="0"/>
                <a:ea typeface="宋体" charset="0"/>
                <a:cs typeface="+mn-cs"/>
              </a:defRPr>
            </a:lvl2pPr>
            <a:lvl3pPr marL="891540" indent="-178308" algn="l" defTabSz="914400" rtl="0" eaLnBrk="1" latinLnBrk="0" hangingPunct="1">
              <a:defRPr sz="1900" kern="1200">
                <a:solidFill>
                  <a:schemeClr val="tx1"/>
                </a:solidFill>
                <a:latin typeface="Calibri" charset="0"/>
                <a:ea typeface="宋体" charset="0"/>
                <a:cs typeface="+mn-cs"/>
              </a:defRPr>
            </a:lvl3pPr>
            <a:lvl4pPr marL="1248156" indent="-178308" algn="l" defTabSz="914400" rtl="0" eaLnBrk="1" latinLnBrk="0" hangingPunct="1">
              <a:defRPr sz="1900" kern="1200">
                <a:solidFill>
                  <a:schemeClr val="tx1"/>
                </a:solidFill>
                <a:latin typeface="Calibri" charset="0"/>
                <a:ea typeface="宋体" charset="0"/>
                <a:cs typeface="+mn-cs"/>
              </a:defRPr>
            </a:lvl4pPr>
            <a:lvl5pPr marL="1604772" indent="-178308" algn="l" defTabSz="914400" rtl="0" eaLnBrk="1" latinLnBrk="0" hangingPunct="1">
              <a:defRPr sz="1900" kern="1200">
                <a:solidFill>
                  <a:schemeClr val="tx1"/>
                </a:solidFill>
                <a:latin typeface="Calibri" charset="0"/>
                <a:ea typeface="宋体" charset="0"/>
                <a:cs typeface="+mn-cs"/>
              </a:defRPr>
            </a:lvl5pPr>
            <a:lvl6pPr marL="1961388" indent="-178308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Calibri" charset="0"/>
                <a:ea typeface="宋体" charset="0"/>
                <a:cs typeface="+mn-cs"/>
              </a:defRPr>
            </a:lvl6pPr>
            <a:lvl7pPr marL="2318004" indent="-178308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Calibri" charset="0"/>
                <a:ea typeface="宋体" charset="0"/>
                <a:cs typeface="+mn-cs"/>
              </a:defRPr>
            </a:lvl7pPr>
            <a:lvl8pPr marL="2674620" indent="-178308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Calibri" charset="0"/>
                <a:ea typeface="宋体" charset="0"/>
                <a:cs typeface="+mn-cs"/>
              </a:defRPr>
            </a:lvl8pPr>
            <a:lvl9pPr marL="3031236" indent="-178308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1900" kern="1200">
                <a:solidFill>
                  <a:schemeClr val="tx1"/>
                </a:solidFill>
                <a:latin typeface="Calibri" charset="0"/>
                <a:ea typeface="宋体" charset="0"/>
                <a:cs typeface="+mn-cs"/>
              </a:defRPr>
            </a:lvl9pPr>
          </a:lstStyle>
          <a:p>
            <a:pPr eaLnBrk="0" hangingPunct="0">
              <a:defRPr/>
            </a:pPr>
            <a:fld id="{3F36B403-50F7-414B-8C90-B2A0B37D7BE6}" type="slidenum">
              <a:rPr lang="zh-CN" altLang="en-US" sz="1100" smtClean="0">
                <a:solidFill>
                  <a:prstClr val="black"/>
                </a:solidFill>
                <a:ea typeface="Adobe 楷体 Std R" charset="0"/>
                <a:cs typeface="Adobe 楷体 Std R" charset="0"/>
              </a:rPr>
              <a:pPr eaLnBrk="0" hangingPunct="0">
                <a:defRPr/>
              </a:pPr>
              <a:t>91</a:t>
            </a:fld>
            <a:endParaRPr lang="en-US" altLang="zh-CN" sz="1100">
              <a:solidFill>
                <a:prstClr val="black"/>
              </a:solidFill>
              <a:ea typeface="Adobe 楷体 Std R" charset="0"/>
              <a:cs typeface="Adobe 楷体 Std R" charset="0"/>
            </a:endParaRP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919247D0-7CD5-F344-AE29-779187460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573"/>
            <a:ext cx="8153400" cy="124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0A7ED2B7-2C0C-2840-988A-6B499A78A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7" y="1524000"/>
            <a:ext cx="1926431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D6577D07-995A-B545-AC80-8BCE645B5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24000"/>
            <a:ext cx="2180035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89D3C34C-D92C-4D4C-A512-0CF895E8E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10782"/>
            <a:ext cx="8229600" cy="1940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61957924-F055-984B-8FA5-7EC0055B16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97001"/>
            <a:ext cx="1219200" cy="2178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96EDBA41-5870-1B4A-BFAC-F5675C79CF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73" y="1397000"/>
            <a:ext cx="1558528" cy="2181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Down Arrow 11">
            <a:extLst>
              <a:ext uri="{FF2B5EF4-FFF2-40B4-BE49-F238E27FC236}">
                <a16:creationId xmlns:a16="http://schemas.microsoft.com/office/drawing/2014/main" id="{353BC02F-E886-DE4A-9EC5-7817571C4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270000"/>
            <a:ext cx="457200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Down Arrow 12">
            <a:extLst>
              <a:ext uri="{FF2B5EF4-FFF2-40B4-BE49-F238E27FC236}">
                <a16:creationId xmlns:a16="http://schemas.microsoft.com/office/drawing/2014/main" id="{5DD1EA5F-EA0B-8348-896F-79222984F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429000"/>
            <a:ext cx="457200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Down Arrow 13">
            <a:extLst>
              <a:ext uri="{FF2B5EF4-FFF2-40B4-BE49-F238E27FC236}">
                <a16:creationId xmlns:a16="http://schemas.microsoft.com/office/drawing/2014/main" id="{EC86A7BA-00CD-7948-8135-8AEFC9F16D9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553200" y="3492500"/>
            <a:ext cx="457200" cy="3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699FF"/>
          </a:solidFill>
          <a:ln w="9525">
            <a:noFill/>
            <a:round/>
            <a:headEnd/>
            <a:tailEnd/>
          </a:ln>
        </p:spPr>
        <p:txBody>
          <a:bodyPr lIns="71323" tIns="35662" rIns="71323" bIns="35662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0218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 Vector Exchange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435682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scaling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Like Distance-Vector, but include the </a:t>
            </a:r>
            <a:r>
              <a:rPr kumimoji="1" lang="en-US" altLang="zh-CN" dirty="0">
                <a:solidFill>
                  <a:schemeClr val="accent1"/>
                </a:solidFill>
              </a:rPr>
              <a:t>full path</a:t>
            </a:r>
            <a:r>
              <a:rPr kumimoji="1" lang="en-US" altLang="zh-CN" dirty="0"/>
              <a:t> in the routing advertisements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Overhead increases (advertises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 larger), but convergence time decreases (avoid counting to infinity)    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Overhead is still lower than Link-State</a:t>
            </a:r>
            <a:endParaRPr kumimoji="1" lang="zh-CN" altLang="en-US" dirty="0"/>
          </a:p>
          <a:p>
            <a:pPr lvl="1"/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91499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Questions on Path Vector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11628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dirty="0">
                <a:ea typeface="宋体" charset="0"/>
              </a:rPr>
              <a:t>How do we avoid permanent loops? </a:t>
            </a:r>
          </a:p>
          <a:p>
            <a:pPr lvl="1"/>
            <a:r>
              <a:rPr lang="en-US" altLang="zh-CN" dirty="0">
                <a:ea typeface="宋体" charset="0"/>
              </a:rPr>
              <a:t>When a node updates its paths, it never accepts a path that has itself</a:t>
            </a:r>
          </a:p>
          <a:p>
            <a:pPr eaLnBrk="1" hangingPunct="1"/>
            <a:r>
              <a:rPr lang="en-US" altLang="zh-CN" dirty="0">
                <a:ea typeface="宋体" charset="0"/>
              </a:rPr>
              <a:t>What happens when a node hears multiple paths to the same destination?</a:t>
            </a:r>
          </a:p>
          <a:p>
            <a:pPr lvl="1"/>
            <a:r>
              <a:rPr lang="en-US" altLang="zh-CN" dirty="0">
                <a:ea typeface="宋体" charset="0"/>
              </a:rPr>
              <a:t>It picks the better path</a:t>
            </a:r>
          </a:p>
          <a:p>
            <a:pPr eaLnBrk="1" hangingPunct="1"/>
            <a:r>
              <a:rPr lang="en-US" altLang="zh-CN" dirty="0">
                <a:ea typeface="宋体" charset="0"/>
              </a:rPr>
              <a:t>What happens if the graph changes? </a:t>
            </a:r>
          </a:p>
          <a:p>
            <a:pPr lvl="1"/>
            <a:r>
              <a:rPr lang="en-US" altLang="zh-CN" dirty="0">
                <a:ea typeface="宋体" charset="0"/>
              </a:rPr>
              <a:t>Algorithm deals well with new links</a:t>
            </a:r>
          </a:p>
          <a:p>
            <a:pPr lvl="1"/>
            <a:r>
              <a:rPr lang="en-US" altLang="zh-CN" dirty="0">
                <a:ea typeface="宋体" charset="0"/>
              </a:rPr>
              <a:t>To deal with links that go down, each router should discard any path that a neighbor stops advertising</a:t>
            </a:r>
          </a:p>
          <a:p>
            <a:pPr eaLnBrk="1" hangingPunct="1"/>
            <a:endParaRPr lang="en-US" altLang="zh-CN" sz="2400" dirty="0">
              <a:ea typeface="宋体" charset="0"/>
            </a:endParaRPr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2FFF0C76-66C3-CE4A-A418-D66ADF585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t>93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053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Hierarchical Address Assignment &amp; Routing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4356826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ＭＳ Ｐゴシック" charset="0"/>
              </a:rPr>
              <a:t>Two problems of the path vector implementation</a:t>
            </a:r>
          </a:p>
          <a:p>
            <a:pPr lvl="1"/>
            <a:r>
              <a:rPr lang="en-US" altLang="zh-CN" dirty="0">
                <a:ea typeface="ＭＳ Ｐゴシック" charset="0"/>
              </a:rPr>
              <a:t>Every attachment point must have a unique address</a:t>
            </a:r>
          </a:p>
          <a:p>
            <a:pPr lvl="1"/>
            <a:r>
              <a:rPr lang="en-US" altLang="zh-CN" dirty="0">
                <a:ea typeface="ＭＳ Ｐゴシック" charset="0"/>
              </a:rPr>
              <a:t>The path vector grows in size with the number of attachment points</a:t>
            </a:r>
            <a:endParaRPr lang="zh-CN" altLang="en-US" dirty="0">
              <a:ea typeface="ＭＳ Ｐゴシック" charset="0"/>
            </a:endParaRPr>
          </a:p>
          <a:p>
            <a:r>
              <a:rPr lang="en-US" altLang="zh-CN" dirty="0">
                <a:ea typeface="ＭＳ Ｐゴシック" charset="0"/>
              </a:rPr>
              <a:t>Hierarchy for better scalability</a:t>
            </a:r>
          </a:p>
          <a:p>
            <a:pPr lvl="1"/>
            <a:r>
              <a:rPr lang="en-US" altLang="zh-CN" dirty="0">
                <a:ea typeface="ＭＳ Ｐゴシック" charset="0"/>
              </a:rPr>
              <a:t>Two parts of network address: region &amp; station, e.g., "11,75"</a:t>
            </a:r>
          </a:p>
          <a:p>
            <a:pPr lvl="1"/>
            <a:r>
              <a:rPr lang="en-US" altLang="zh-CN" dirty="0">
                <a:ea typeface="ＭＳ Ｐゴシック" charset="0"/>
              </a:rPr>
              <a:t>Regions correspond to the set of closely-connected entities</a:t>
            </a:r>
          </a:p>
          <a:p>
            <a:pPr lvl="1"/>
            <a:r>
              <a:rPr lang="en-US" altLang="zh-CN" dirty="0">
                <a:ea typeface="ＭＳ Ｐゴシック" charset="0"/>
              </a:rPr>
              <a:t>E.g., region-11 has </a:t>
            </a:r>
            <a:r>
              <a:rPr lang="en-US" altLang="zh-CN" dirty="0">
                <a:solidFill>
                  <a:schemeClr val="accent1"/>
                </a:solidFill>
                <a:ea typeface="ＭＳ Ｐゴシック" charset="0"/>
              </a:rPr>
              <a:t>only 1 entry</a:t>
            </a:r>
            <a:r>
              <a:rPr lang="en-US" altLang="zh-CN" dirty="0">
                <a:solidFill>
                  <a:srgbClr val="0096FF"/>
                </a:solidFill>
                <a:ea typeface="ＭＳ Ｐゴシック" charset="0"/>
              </a:rPr>
              <a:t> </a:t>
            </a:r>
            <a:r>
              <a:rPr lang="en-US" altLang="zh-CN" dirty="0">
                <a:ea typeface="ＭＳ Ｐゴシック" charset="0"/>
              </a:rPr>
              <a:t>in other region routers' table</a:t>
            </a:r>
          </a:p>
          <a:p>
            <a:pPr lvl="1"/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44404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Hierarchical Address Assignment &amp; Routing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95</a:t>
            </a:fld>
            <a:endParaRPr lang="zh-CN" alt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2468C7D-6B6F-344F-9C32-123A68421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61356"/>
            <a:ext cx="8040706" cy="2964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7AD2B0A-797C-EA48-9F98-19F4438FEB56}"/>
              </a:ext>
            </a:extLst>
          </p:cNvPr>
          <p:cNvSpPr/>
          <p:nvPr/>
        </p:nvSpPr>
        <p:spPr>
          <a:xfrm>
            <a:off x="1407787" y="4896852"/>
            <a:ext cx="6212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Region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also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known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AS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: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Autonomous System</a:t>
            </a:r>
          </a:p>
        </p:txBody>
      </p:sp>
    </p:spTree>
    <p:extLst>
      <p:ext uri="{BB962C8B-B14F-4D97-AF65-F5344CB8AC3E}">
        <p14:creationId xmlns:p14="http://schemas.microsoft.com/office/powerpoint/2010/main" val="8440840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Hierarchical Address Assignment &amp; Routing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4356826"/>
          </a:xfrm>
        </p:spPr>
        <p:txBody>
          <a:bodyPr>
            <a:normAutofit/>
          </a:bodyPr>
          <a:lstStyle/>
          <a:p>
            <a:r>
              <a:rPr lang="en-US" altLang="zh-CN" dirty="0">
                <a:ea typeface="ＭＳ Ｐゴシック" charset="0"/>
              </a:rPr>
              <a:t>Problems introduced by hierarchy: more complex</a:t>
            </a:r>
          </a:p>
          <a:p>
            <a:pPr lvl="1"/>
            <a:r>
              <a:rPr lang="en-US" altLang="zh-CN" dirty="0">
                <a:ea typeface="ＭＳ Ｐゴシック" charset="0"/>
              </a:rPr>
              <a:t>Binding address with location</a:t>
            </a:r>
          </a:p>
          <a:p>
            <a:pPr lvl="2"/>
            <a:r>
              <a:rPr lang="en-US" altLang="zh-CN" dirty="0">
                <a:ea typeface="ＭＳ Ｐゴシック" charset="0"/>
              </a:rPr>
              <a:t>Has to change address after changing location</a:t>
            </a:r>
          </a:p>
          <a:p>
            <a:pPr lvl="1"/>
            <a:r>
              <a:rPr lang="en-US" altLang="zh-CN" dirty="0">
                <a:ea typeface="ＭＳ Ｐゴシック" charset="0"/>
              </a:rPr>
              <a:t>Paths may no longer be the shortest possible</a:t>
            </a:r>
          </a:p>
          <a:p>
            <a:pPr lvl="2"/>
            <a:r>
              <a:rPr lang="en-US" altLang="zh-CN" dirty="0">
                <a:ea typeface="ＭＳ Ｐゴシック" charset="0"/>
              </a:rPr>
              <a:t>Algorithm has less detailed information</a:t>
            </a:r>
          </a:p>
          <a:p>
            <a:r>
              <a:rPr lang="en-US" altLang="zh-CN" dirty="0">
                <a:ea typeface="ＭＳ Ｐゴシック" charset="0"/>
              </a:rPr>
              <a:t>More about hierarchy</a:t>
            </a:r>
          </a:p>
          <a:p>
            <a:pPr lvl="1"/>
            <a:r>
              <a:rPr lang="en-US" altLang="zh-CN" dirty="0">
                <a:ea typeface="ＭＳ Ｐゴシック" charset="0"/>
              </a:rPr>
              <a:t>Can extend to more levels</a:t>
            </a:r>
          </a:p>
          <a:p>
            <a:pPr lvl="1"/>
            <a:r>
              <a:rPr lang="en-US" altLang="zh-CN" dirty="0">
                <a:ea typeface="ＭＳ Ｐゴシック" charset="0"/>
              </a:rPr>
              <a:t>Different places can have different levels</a:t>
            </a:r>
          </a:p>
          <a:p>
            <a:pPr lvl="1"/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68843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5DF3506-95C8-3A48-990E-E39EDA096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276694"/>
            <a:ext cx="2736304" cy="173979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Routing Hierarchy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435682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Across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Region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Use one routing protocol to route </a:t>
            </a:r>
            <a:r>
              <a:rPr kumimoji="1" lang="en-US" altLang="zh-CN" b="1" dirty="0">
                <a:solidFill>
                  <a:srgbClr val="0096FF"/>
                </a:solidFill>
              </a:rPr>
              <a:t>across regions</a:t>
            </a:r>
            <a:r>
              <a:rPr kumimoji="1" lang="en-US" altLang="zh-CN" dirty="0"/>
              <a:t>, and a </a:t>
            </a:r>
            <a:br>
              <a:rPr kumimoji="1" lang="zh-CN" altLang="en-US" dirty="0"/>
            </a:b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protocol to route </a:t>
            </a:r>
            <a:r>
              <a:rPr kumimoji="1" lang="en-US" altLang="zh-CN" b="1" dirty="0">
                <a:solidFill>
                  <a:srgbClr val="0096FF"/>
                </a:solidFill>
              </a:rPr>
              <a:t>within regions</a:t>
            </a:r>
            <a:endParaRPr kumimoji="1" lang="zh-CN" altLang="en-US" b="1" dirty="0">
              <a:solidFill>
                <a:srgbClr val="0096FF"/>
              </a:solidFill>
            </a:endParaRPr>
          </a:p>
          <a:p>
            <a:pPr lvl="1"/>
            <a:r>
              <a:rPr kumimoji="1" lang="en-US" altLang="zh-CN" dirty="0"/>
              <a:t>Implies that there are devices on the edge of each region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 "translate" between or "speak" both protocols</a:t>
            </a:r>
            <a:endParaRPr kumimoji="1" lang="zh-CN" altLang="en-US" dirty="0"/>
          </a:p>
          <a:p>
            <a:pPr lvl="1"/>
            <a:endParaRPr kumimoji="1" lang="en-US" altLang="zh-CN" b="1" dirty="0"/>
          </a:p>
          <a:p>
            <a:r>
              <a:rPr kumimoji="1" lang="en-US" altLang="zh-CN" dirty="0">
                <a:solidFill>
                  <a:schemeClr val="accent1"/>
                </a:solidFill>
              </a:rPr>
              <a:t>BGP</a:t>
            </a:r>
            <a:r>
              <a:rPr kumimoji="1" lang="en-US" altLang="zh-CN" dirty="0"/>
              <a:t> is the path-vector protocol used across regions</a:t>
            </a:r>
          </a:p>
          <a:p>
            <a:pPr lvl="1"/>
            <a:r>
              <a:rPr kumimoji="1" lang="en-US" altLang="zh-CN" dirty="0"/>
              <a:t>Border Gateway Protocol</a:t>
            </a:r>
          </a:p>
          <a:p>
            <a:pPr lvl="1"/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414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AEAA8B-9C16-AC4B-A596-3F51569B2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Topological Addressing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5285A-68A7-404E-A726-A5B4BC85B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4356826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Further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reduce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routing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table</a:t>
            </a:r>
            <a:endParaRPr kumimoji="1" lang="zh-CN" altLang="en-US" sz="2000" dirty="0"/>
          </a:p>
          <a:p>
            <a:pPr lvl="1"/>
            <a:r>
              <a:rPr kumimoji="1" lang="en-US" altLang="zh-CN" dirty="0"/>
              <a:t>Despite being between regions, BGP still routes to IP addresses</a:t>
            </a:r>
            <a:r>
              <a:rPr kumimoji="1" lang="zh-CN" altLang="en-US" dirty="0"/>
              <a:t> </a:t>
            </a:r>
            <a:r>
              <a:rPr kumimoji="1" lang="en-US" altLang="zh-CN" dirty="0"/>
              <a:t>(e.g., to </a:t>
            </a:r>
            <a:r>
              <a:rPr kumimoji="1" lang="en-US" altLang="zh-CN" i="1" dirty="0"/>
              <a:t>18.0.0.1</a:t>
            </a:r>
            <a:r>
              <a:rPr kumimoji="1" lang="en-US" altLang="zh-CN" dirty="0"/>
              <a:t>, not to </a:t>
            </a:r>
            <a:r>
              <a:rPr kumimoji="1" lang="en-US" altLang="zh-CN" i="1" dirty="0"/>
              <a:t>region-3 </a:t>
            </a:r>
            <a:r>
              <a:rPr kumimoji="1" lang="en-US" altLang="zh-CN" dirty="0"/>
              <a:t>)    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Addresses are given to regions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 </a:t>
            </a:r>
            <a:r>
              <a:rPr kumimoji="1" lang="en-US" altLang="zh-CN" b="1" dirty="0">
                <a:solidFill>
                  <a:srgbClr val="0096FF"/>
                </a:solidFill>
              </a:rPr>
              <a:t>contiguous blocks</a:t>
            </a:r>
            <a:r>
              <a:rPr kumimoji="1" lang="en-US" altLang="zh-CN" dirty="0"/>
              <a:t>, so that they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 be specified succinctly via a particular notation ("CIDR"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notation)</a:t>
            </a:r>
          </a:p>
          <a:p>
            <a:pPr lvl="2"/>
            <a:r>
              <a:rPr kumimoji="1" lang="en-US" altLang="zh-CN" sz="1600" dirty="0"/>
              <a:t>CIDR: Classless Inter Domain Routing</a:t>
            </a:r>
            <a:endParaRPr kumimoji="1" lang="zh-CN" altLang="en-US" sz="1600" dirty="0"/>
          </a:p>
          <a:p>
            <a:pPr lvl="1"/>
            <a:r>
              <a:rPr kumimoji="1" lang="en-US" altLang="zh-CN" dirty="0"/>
              <a:t>Keeps advertisements small</a:t>
            </a:r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1AFDC6-BED2-EA4B-8B0F-E58915B3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A5AED6-C0C5-3F4E-BED7-A90EB7F1D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4081636"/>
            <a:ext cx="3240360" cy="13215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D37530-6950-2546-BAD0-DC19D6146EB5}"/>
              </a:ext>
            </a:extLst>
          </p:cNvPr>
          <p:cNvSpPr txBox="1"/>
          <p:nvPr/>
        </p:nvSpPr>
        <p:spPr>
          <a:xfrm>
            <a:off x="5364088" y="521856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96FF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CIDR Notation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96FF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DA5A612-76FB-3D48-8439-1A4BA80C5F9F}"/>
              </a:ext>
            </a:extLst>
          </p:cNvPr>
          <p:cNvCxnSpPr>
            <a:endCxn id="6" idx="1"/>
          </p:cNvCxnSpPr>
          <p:nvPr/>
        </p:nvCxnSpPr>
        <p:spPr>
          <a:xfrm>
            <a:off x="5148064" y="5218567"/>
            <a:ext cx="216024" cy="184666"/>
          </a:xfrm>
          <a:prstGeom prst="line">
            <a:avLst/>
          </a:prstGeom>
          <a:ln>
            <a:solidFill>
              <a:srgbClr val="00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2197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350" y="2457450"/>
            <a:ext cx="58293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rgbClr val="BD374B"/>
                </a:solidFill>
              </a:rPr>
              <a:t>Data Plane: Packet Forwarding</a:t>
            </a:r>
            <a:endParaRPr kumimoji="1" lang="en-US" altLang="zh-CN" sz="2000" b="0" dirty="0">
              <a:solidFill>
                <a:srgbClr val="BD374B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84609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BE374B"/>
          </a:solidFill>
          <a:tailEnd type="arrow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46558</TotalTime>
  <Words>11953</Words>
  <Application>Microsoft Macintosh PowerPoint</Application>
  <PresentationFormat>全屏显示(16:10)</PresentationFormat>
  <Paragraphs>3278</Paragraphs>
  <Slides>150</Slides>
  <Notes>45</Notes>
  <HiddenSlides>12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150</vt:i4>
      </vt:variant>
    </vt:vector>
  </HeadingPairs>
  <TitlesOfParts>
    <vt:vector size="159" baseType="lpstr">
      <vt:lpstr>等线</vt:lpstr>
      <vt:lpstr>等线</vt:lpstr>
      <vt:lpstr>微软雅黑</vt:lpstr>
      <vt:lpstr>Arial</vt:lpstr>
      <vt:lpstr>Calibri</vt:lpstr>
      <vt:lpstr>Consolas</vt:lpstr>
      <vt:lpstr>Times New Roman</vt:lpstr>
      <vt:lpstr>Trebuchet MS</vt:lpstr>
      <vt:lpstr>1_Office 主题​​</vt:lpstr>
      <vt:lpstr>Network Layer All about routing</vt:lpstr>
      <vt:lpstr>Review: OSI, TCP/IP &amp; Protocol Stack</vt:lpstr>
      <vt:lpstr>Review: Simple Parity Check</vt:lpstr>
      <vt:lpstr>Network Layer</vt:lpstr>
      <vt:lpstr>IP: Best-effort Network</vt:lpstr>
      <vt:lpstr>Duplicate Packets and Suppression</vt:lpstr>
      <vt:lpstr>The Network Layer</vt:lpstr>
      <vt:lpstr>Managing the Forwarding Table: Routing</vt:lpstr>
      <vt:lpstr>IP Route Table</vt:lpstr>
      <vt:lpstr>Control-plane VS. Data-plane</vt:lpstr>
      <vt:lpstr>PowerPoint 演示文稿</vt:lpstr>
      <vt:lpstr>Goal of A Routing Protocol</vt:lpstr>
      <vt:lpstr>Distributed Routing: 3 Steps in General </vt:lpstr>
      <vt:lpstr>Two Types of Routing Protocol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 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link-state routing: disseminate full topology information  so that nodes can run a shortest-path algorithm</vt:lpstr>
      <vt:lpstr>Distance-vector Routing </vt:lpstr>
      <vt:lpstr>Distance-vector Routing 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distance-vector routing: disseminate information about the  current costs to each node, rather than the actual topology</vt:lpstr>
      <vt:lpstr>Problem of INFINITY</vt:lpstr>
      <vt:lpstr>PowerPoint 演示文稿</vt:lpstr>
      <vt:lpstr>PowerPoint 演示文稿</vt:lpstr>
      <vt:lpstr>PowerPoint 演示文稿</vt:lpstr>
      <vt:lpstr>Link-State Summary</vt:lpstr>
      <vt:lpstr>Distance Vector</vt:lpstr>
      <vt:lpstr>PowerPoint 演示文稿</vt:lpstr>
      <vt:lpstr>3 Ways to Scale</vt:lpstr>
      <vt:lpstr>Path Vector Exchange</vt:lpstr>
      <vt:lpstr>Path Vector Exchange</vt:lpstr>
      <vt:lpstr>PowerPoint 演示文稿</vt:lpstr>
      <vt:lpstr>Path Vector Exchange</vt:lpstr>
      <vt:lpstr>Questions on Path Vector</vt:lpstr>
      <vt:lpstr>Hierarchical Address Assignment &amp; Routing</vt:lpstr>
      <vt:lpstr>Hierarchical Address Assignment &amp; Routing</vt:lpstr>
      <vt:lpstr>Hierarchical Address Assignment &amp; Routing</vt:lpstr>
      <vt:lpstr>Routing Hierarchy</vt:lpstr>
      <vt:lpstr>Topological Addressing</vt:lpstr>
      <vt:lpstr>PowerPoint 演示文稿</vt:lpstr>
      <vt:lpstr>Network Layer Interface</vt:lpstr>
      <vt:lpstr>PowerPoint 演示文稿</vt:lpstr>
      <vt:lpstr>PowerPoint 演示文稿</vt:lpstr>
      <vt:lpstr>Forwarding an IP Packet</vt:lpstr>
      <vt:lpstr>Data-plane Case Study: Intel's DPDK</vt:lpstr>
      <vt:lpstr>UC Berkeley’s RouteBricks [SOSP’09]</vt:lpstr>
      <vt:lpstr>PowerPoint 演示文稿</vt:lpstr>
      <vt:lpstr>NAT (Network Address Translation)</vt:lpstr>
      <vt:lpstr>NAT</vt:lpstr>
      <vt:lpstr>PowerPoint 演示文稿</vt:lpstr>
      <vt:lpstr>PowerPoint 演示文稿</vt:lpstr>
      <vt:lpstr>Case Study: Mapping Internet to Ethernet</vt:lpstr>
      <vt:lpstr>Overview of Ethernet</vt:lpstr>
      <vt:lpstr>Difference between Hub and Switch</vt:lpstr>
      <vt:lpstr>Broadcast Aspects of Ethernet</vt:lpstr>
      <vt:lpstr>Broadcast Aspects of Ethernet</vt:lpstr>
      <vt:lpstr>Broadcast Aspects of Ethernet</vt:lpstr>
      <vt:lpstr>Layer Mapping: Attach Ethernet to Forwarding Network</vt:lpstr>
      <vt:lpstr>Layer Mapping</vt:lpstr>
      <vt:lpstr>ARP (Address Resolution Protocol)</vt:lpstr>
      <vt:lpstr>ARP &amp; RARP Protocol</vt:lpstr>
      <vt:lpstr>ARP &amp;  RARP</vt:lpstr>
      <vt:lpstr>Network Topology</vt:lpstr>
      <vt:lpstr>Network Topology</vt:lpstr>
      <vt:lpstr>How to Use socket to Access www.baidu.com ?</vt:lpstr>
      <vt:lpstr>Putting All Together</vt:lpstr>
      <vt:lpstr>Putting All Together</vt:lpstr>
      <vt:lpstr>ARP Spoofing</vt:lpstr>
      <vt:lpstr>PowerPoint 演示文稿</vt:lpstr>
      <vt:lpstr>PowerPoint 演示文稿</vt:lpstr>
      <vt:lpstr>ARP Spoofing</vt:lpstr>
      <vt:lpstr>Man-in-the-Middle Attack</vt:lpstr>
      <vt:lpstr>Man-in-the-Middle Attack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Defenses against ARP Spoofing</vt:lpstr>
      <vt:lpstr>PowerPoint 演示文稿</vt:lpstr>
      <vt:lpstr>Policy Routing</vt:lpstr>
      <vt:lpstr>Typical BGP Relationships</vt:lpstr>
      <vt:lpstr>Customers and Peers</vt:lpstr>
      <vt:lpstr>Customers and Peers</vt:lpstr>
      <vt:lpstr>Import Policies</vt:lpstr>
      <vt:lpstr>An Example</vt:lpstr>
      <vt:lpstr>An Example</vt:lpstr>
      <vt:lpstr>BGP in Distributed Routing</vt:lpstr>
      <vt:lpstr>Problems with BGP</vt:lpstr>
      <vt:lpstr>2017: BGP hijacking! Traffic for Google, Apple, Facebook, Microsoft and other tech giants routed through Russia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Xia Yubin</cp:lastModifiedBy>
  <cp:revision>1605</cp:revision>
  <cp:lastPrinted>2020-03-02T13:38:09Z</cp:lastPrinted>
  <dcterms:created xsi:type="dcterms:W3CDTF">2017-11-24T09:35:45Z</dcterms:created>
  <dcterms:modified xsi:type="dcterms:W3CDTF">2024-11-28T05:49:19Z</dcterms:modified>
</cp:coreProperties>
</file>